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56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86" r:id="rId13"/>
    <p:sldId id="274" r:id="rId14"/>
    <p:sldId id="302" r:id="rId15"/>
    <p:sldId id="275" r:id="rId16"/>
    <p:sldId id="268" r:id="rId17"/>
    <p:sldId id="269" r:id="rId18"/>
    <p:sldId id="287" r:id="rId19"/>
    <p:sldId id="270" r:id="rId20"/>
    <p:sldId id="303" r:id="rId21"/>
    <p:sldId id="276" r:id="rId22"/>
    <p:sldId id="271" r:id="rId23"/>
    <p:sldId id="272" r:id="rId24"/>
    <p:sldId id="288" r:id="rId25"/>
    <p:sldId id="273" r:id="rId26"/>
    <p:sldId id="304" r:id="rId27"/>
    <p:sldId id="277" r:id="rId28"/>
    <p:sldId id="278" r:id="rId29"/>
    <p:sldId id="279" r:id="rId30"/>
    <p:sldId id="289" r:id="rId31"/>
    <p:sldId id="280" r:id="rId32"/>
    <p:sldId id="305" r:id="rId33"/>
    <p:sldId id="281" r:id="rId34"/>
    <p:sldId id="282" r:id="rId35"/>
    <p:sldId id="284" r:id="rId36"/>
    <p:sldId id="290" r:id="rId37"/>
    <p:sldId id="285" r:id="rId38"/>
    <p:sldId id="306" r:id="rId39"/>
    <p:sldId id="291" r:id="rId40"/>
    <p:sldId id="292" r:id="rId41"/>
    <p:sldId id="293" r:id="rId42"/>
    <p:sldId id="308" r:id="rId43"/>
    <p:sldId id="294" r:id="rId44"/>
    <p:sldId id="300" r:id="rId45"/>
    <p:sldId id="295" r:id="rId46"/>
    <p:sldId id="296" r:id="rId47"/>
    <p:sldId id="297" r:id="rId48"/>
    <p:sldId id="298" r:id="rId49"/>
    <p:sldId id="299" r:id="rId50"/>
    <p:sldId id="309" r:id="rId51"/>
    <p:sldId id="30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45121-36BC-4796-916D-76B2E32EFBC5}" v="117" dt="2024-04-04T10:57:21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dhar reddy" userId="c544396dfeb0f3dd" providerId="LiveId" clId="{B8145121-36BC-4796-916D-76B2E32EFBC5}"/>
    <pc:docChg chg="custSel addSld delSld modSld sldOrd">
      <pc:chgData name="sumadhar reddy" userId="c544396dfeb0f3dd" providerId="LiveId" clId="{B8145121-36BC-4796-916D-76B2E32EFBC5}" dt="2024-04-04T10:57:56.502" v="1629" actId="14100"/>
      <pc:docMkLst>
        <pc:docMk/>
      </pc:docMkLst>
      <pc:sldChg chg="addSp delSp modSp mod">
        <pc:chgData name="sumadhar reddy" userId="c544396dfeb0f3dd" providerId="LiveId" clId="{B8145121-36BC-4796-916D-76B2E32EFBC5}" dt="2024-04-01T20:39:42.820" v="242" actId="1076"/>
        <pc:sldMkLst>
          <pc:docMk/>
          <pc:sldMk cId="3252397309" sldId="256"/>
        </pc:sldMkLst>
        <pc:spChg chg="del">
          <ac:chgData name="sumadhar reddy" userId="c544396dfeb0f3dd" providerId="LiveId" clId="{B8145121-36BC-4796-916D-76B2E32EFBC5}" dt="2024-04-01T20:28:09.558" v="0" actId="478"/>
          <ac:spMkLst>
            <pc:docMk/>
            <pc:sldMk cId="3252397309" sldId="256"/>
            <ac:spMk id="2" creationId="{69597010-05EB-EBB7-FCD5-72E7CF2321AB}"/>
          </ac:spMkLst>
        </pc:spChg>
        <pc:spChg chg="del">
          <ac:chgData name="sumadhar reddy" userId="c544396dfeb0f3dd" providerId="LiveId" clId="{B8145121-36BC-4796-916D-76B2E32EFBC5}" dt="2024-04-01T20:28:12.590" v="1" actId="478"/>
          <ac:spMkLst>
            <pc:docMk/>
            <pc:sldMk cId="3252397309" sldId="256"/>
            <ac:spMk id="3" creationId="{C4729BF9-3ABB-C5E4-FD57-377169FBA922}"/>
          </ac:spMkLst>
        </pc:spChg>
        <pc:spChg chg="add mod">
          <ac:chgData name="sumadhar reddy" userId="c544396dfeb0f3dd" providerId="LiveId" clId="{B8145121-36BC-4796-916D-76B2E32EFBC5}" dt="2024-04-01T20:39:42.820" v="242" actId="1076"/>
          <ac:spMkLst>
            <pc:docMk/>
            <pc:sldMk cId="3252397309" sldId="256"/>
            <ac:spMk id="4" creationId="{478CB49D-CD8A-54AE-8807-5D637FAEF8D1}"/>
          </ac:spMkLst>
        </pc:spChg>
      </pc:sldChg>
      <pc:sldChg chg="addSp delSp modSp new mod">
        <pc:chgData name="sumadhar reddy" userId="c544396dfeb0f3dd" providerId="LiveId" clId="{B8145121-36BC-4796-916D-76B2E32EFBC5}" dt="2024-04-01T21:04:36.450" v="694" actId="255"/>
        <pc:sldMkLst>
          <pc:docMk/>
          <pc:sldMk cId="3219563355" sldId="257"/>
        </pc:sldMkLst>
        <pc:spChg chg="del">
          <ac:chgData name="sumadhar reddy" userId="c544396dfeb0f3dd" providerId="LiveId" clId="{B8145121-36BC-4796-916D-76B2E32EFBC5}" dt="2024-04-01T20:28:52.903" v="7" actId="478"/>
          <ac:spMkLst>
            <pc:docMk/>
            <pc:sldMk cId="3219563355" sldId="257"/>
            <ac:spMk id="2" creationId="{64202CFE-1E2C-8F49-4037-06134B507D27}"/>
          </ac:spMkLst>
        </pc:spChg>
        <pc:spChg chg="del">
          <ac:chgData name="sumadhar reddy" userId="c544396dfeb0f3dd" providerId="LiveId" clId="{B8145121-36BC-4796-916D-76B2E32EFBC5}" dt="2024-04-01T20:28:55.689" v="8" actId="478"/>
          <ac:spMkLst>
            <pc:docMk/>
            <pc:sldMk cId="3219563355" sldId="257"/>
            <ac:spMk id="3" creationId="{6C325F88-76CF-620A-579D-B1BBDA85A6BC}"/>
          </ac:spMkLst>
        </pc:spChg>
        <pc:spChg chg="add mod">
          <ac:chgData name="sumadhar reddy" userId="c544396dfeb0f3dd" providerId="LiveId" clId="{B8145121-36BC-4796-916D-76B2E32EFBC5}" dt="2024-04-01T21:04:36.450" v="694" actId="255"/>
          <ac:spMkLst>
            <pc:docMk/>
            <pc:sldMk cId="3219563355" sldId="257"/>
            <ac:spMk id="4" creationId="{58A6EB76-E4EC-D2F0-391F-421C18C9FC7F}"/>
          </ac:spMkLst>
        </pc:spChg>
        <pc:spChg chg="add mod">
          <ac:chgData name="sumadhar reddy" userId="c544396dfeb0f3dd" providerId="LiveId" clId="{B8145121-36BC-4796-916D-76B2E32EFBC5}" dt="2024-04-01T20:42:14.552" v="253" actId="2711"/>
          <ac:spMkLst>
            <pc:docMk/>
            <pc:sldMk cId="3219563355" sldId="257"/>
            <ac:spMk id="5" creationId="{03C80C6A-A8EA-5B92-68AE-5C90B43D4053}"/>
          </ac:spMkLst>
        </pc:spChg>
        <pc:picChg chg="add mod">
          <ac:chgData name="sumadhar reddy" userId="c544396dfeb0f3dd" providerId="LiveId" clId="{B8145121-36BC-4796-916D-76B2E32EFBC5}" dt="2024-04-01T20:43:49.953" v="259" actId="14100"/>
          <ac:picMkLst>
            <pc:docMk/>
            <pc:sldMk cId="3219563355" sldId="257"/>
            <ac:picMk id="7" creationId="{94530596-536F-958E-AC2C-AEF0D5867573}"/>
          </ac:picMkLst>
        </pc:picChg>
      </pc:sldChg>
      <pc:sldChg chg="addSp delSp modSp new mod">
        <pc:chgData name="sumadhar reddy" userId="c544396dfeb0f3dd" providerId="LiveId" clId="{B8145121-36BC-4796-916D-76B2E32EFBC5}" dt="2024-04-01T20:46:06.874" v="280" actId="1076"/>
        <pc:sldMkLst>
          <pc:docMk/>
          <pc:sldMk cId="290370009" sldId="258"/>
        </pc:sldMkLst>
        <pc:spChg chg="del">
          <ac:chgData name="sumadhar reddy" userId="c544396dfeb0f3dd" providerId="LiveId" clId="{B8145121-36BC-4796-916D-76B2E32EFBC5}" dt="2024-04-01T20:29:01.500" v="10" actId="478"/>
          <ac:spMkLst>
            <pc:docMk/>
            <pc:sldMk cId="290370009" sldId="258"/>
            <ac:spMk id="2" creationId="{2895BCEA-51CD-C4E9-981D-1DE9A69DCC49}"/>
          </ac:spMkLst>
        </pc:spChg>
        <pc:spChg chg="del">
          <ac:chgData name="sumadhar reddy" userId="c544396dfeb0f3dd" providerId="LiveId" clId="{B8145121-36BC-4796-916D-76B2E32EFBC5}" dt="2024-04-01T20:28:59.600" v="9" actId="478"/>
          <ac:spMkLst>
            <pc:docMk/>
            <pc:sldMk cId="290370009" sldId="258"/>
            <ac:spMk id="3" creationId="{F13E0048-8E12-B0F4-019A-AC929B0573E4}"/>
          </ac:spMkLst>
        </pc:spChg>
        <pc:spChg chg="add mod">
          <ac:chgData name="sumadhar reddy" userId="c544396dfeb0f3dd" providerId="LiveId" clId="{B8145121-36BC-4796-916D-76B2E32EFBC5}" dt="2024-04-01T20:46:06.874" v="280" actId="1076"/>
          <ac:spMkLst>
            <pc:docMk/>
            <pc:sldMk cId="290370009" sldId="258"/>
            <ac:spMk id="6" creationId="{3383FC5B-EDE9-891B-692E-C0C07BB5A73B}"/>
          </ac:spMkLst>
        </pc:spChg>
        <pc:picChg chg="add mod">
          <ac:chgData name="sumadhar reddy" userId="c544396dfeb0f3dd" providerId="LiveId" clId="{B8145121-36BC-4796-916D-76B2E32EFBC5}" dt="2024-04-01T20:45:56.092" v="277" actId="1076"/>
          <ac:picMkLst>
            <pc:docMk/>
            <pc:sldMk cId="290370009" sldId="258"/>
            <ac:picMk id="5" creationId="{AF48022F-DDCB-6DAD-C4DF-502108CD785F}"/>
          </ac:picMkLst>
        </pc:picChg>
      </pc:sldChg>
      <pc:sldChg chg="addSp delSp modSp new mod">
        <pc:chgData name="sumadhar reddy" userId="c544396dfeb0f3dd" providerId="LiveId" clId="{B8145121-36BC-4796-916D-76B2E32EFBC5}" dt="2024-04-01T20:47:09.749" v="300" actId="1076"/>
        <pc:sldMkLst>
          <pc:docMk/>
          <pc:sldMk cId="1079453186" sldId="259"/>
        </pc:sldMkLst>
        <pc:spChg chg="del">
          <ac:chgData name="sumadhar reddy" userId="c544396dfeb0f3dd" providerId="LiveId" clId="{B8145121-36BC-4796-916D-76B2E32EFBC5}" dt="2024-04-01T20:29:05.848" v="11" actId="478"/>
          <ac:spMkLst>
            <pc:docMk/>
            <pc:sldMk cId="1079453186" sldId="259"/>
            <ac:spMk id="2" creationId="{E6A58C6B-1474-B027-38CD-1CF09C447953}"/>
          </ac:spMkLst>
        </pc:spChg>
        <pc:spChg chg="del">
          <ac:chgData name="sumadhar reddy" userId="c544396dfeb0f3dd" providerId="LiveId" clId="{B8145121-36BC-4796-916D-76B2E32EFBC5}" dt="2024-04-01T20:29:07.933" v="12" actId="478"/>
          <ac:spMkLst>
            <pc:docMk/>
            <pc:sldMk cId="1079453186" sldId="259"/>
            <ac:spMk id="3" creationId="{60AA1E65-BA57-5B11-C6E7-8E84CC5244E4}"/>
          </ac:spMkLst>
        </pc:spChg>
        <pc:spChg chg="add mod">
          <ac:chgData name="sumadhar reddy" userId="c544396dfeb0f3dd" providerId="LiveId" clId="{B8145121-36BC-4796-916D-76B2E32EFBC5}" dt="2024-04-01T20:47:09.749" v="300" actId="1076"/>
          <ac:spMkLst>
            <pc:docMk/>
            <pc:sldMk cId="1079453186" sldId="259"/>
            <ac:spMk id="6" creationId="{07A416F8-374A-8ADF-A87B-6CE367090163}"/>
          </ac:spMkLst>
        </pc:spChg>
        <pc:picChg chg="add mod">
          <ac:chgData name="sumadhar reddy" userId="c544396dfeb0f3dd" providerId="LiveId" clId="{B8145121-36BC-4796-916D-76B2E32EFBC5}" dt="2024-04-01T20:46:33.320" v="283" actId="14100"/>
          <ac:picMkLst>
            <pc:docMk/>
            <pc:sldMk cId="1079453186" sldId="259"/>
            <ac:picMk id="5" creationId="{8987636F-B67C-BA2C-1291-6ECE926D3847}"/>
          </ac:picMkLst>
        </pc:picChg>
      </pc:sldChg>
      <pc:sldChg chg="addSp delSp modSp new mod">
        <pc:chgData name="sumadhar reddy" userId="c544396dfeb0f3dd" providerId="LiveId" clId="{B8145121-36BC-4796-916D-76B2E32EFBC5}" dt="2024-04-01T20:48:00.016" v="319" actId="1076"/>
        <pc:sldMkLst>
          <pc:docMk/>
          <pc:sldMk cId="1518845631" sldId="260"/>
        </pc:sldMkLst>
        <pc:spChg chg="del">
          <ac:chgData name="sumadhar reddy" userId="c544396dfeb0f3dd" providerId="LiveId" clId="{B8145121-36BC-4796-916D-76B2E32EFBC5}" dt="2024-04-01T20:29:13.608" v="14" actId="478"/>
          <ac:spMkLst>
            <pc:docMk/>
            <pc:sldMk cId="1518845631" sldId="260"/>
            <ac:spMk id="2" creationId="{892BDC80-7E11-B796-1F6A-048EBE866BAD}"/>
          </ac:spMkLst>
        </pc:spChg>
        <pc:spChg chg="del">
          <ac:chgData name="sumadhar reddy" userId="c544396dfeb0f3dd" providerId="LiveId" clId="{B8145121-36BC-4796-916D-76B2E32EFBC5}" dt="2024-04-01T20:29:11.837" v="13" actId="478"/>
          <ac:spMkLst>
            <pc:docMk/>
            <pc:sldMk cId="1518845631" sldId="260"/>
            <ac:spMk id="3" creationId="{BDC11590-BD94-8EC1-3C54-13906DEDB106}"/>
          </ac:spMkLst>
        </pc:spChg>
        <pc:spChg chg="add mod">
          <ac:chgData name="sumadhar reddy" userId="c544396dfeb0f3dd" providerId="LiveId" clId="{B8145121-36BC-4796-916D-76B2E32EFBC5}" dt="2024-04-01T20:48:00.016" v="319" actId="1076"/>
          <ac:spMkLst>
            <pc:docMk/>
            <pc:sldMk cId="1518845631" sldId="260"/>
            <ac:spMk id="6" creationId="{FF9ED6E9-43B5-F8E6-7830-A1ED3F248250}"/>
          </ac:spMkLst>
        </pc:spChg>
        <pc:picChg chg="add mod">
          <ac:chgData name="sumadhar reddy" userId="c544396dfeb0f3dd" providerId="LiveId" clId="{B8145121-36BC-4796-916D-76B2E32EFBC5}" dt="2024-04-01T20:47:19.249" v="301" actId="14100"/>
          <ac:picMkLst>
            <pc:docMk/>
            <pc:sldMk cId="1518845631" sldId="260"/>
            <ac:picMk id="5" creationId="{0D3042DA-2279-4C9F-C05B-F8F53CD91254}"/>
          </ac:picMkLst>
        </pc:picChg>
      </pc:sldChg>
      <pc:sldChg chg="addSp delSp modSp new mod ord">
        <pc:chgData name="sumadhar reddy" userId="c544396dfeb0f3dd" providerId="LiveId" clId="{B8145121-36BC-4796-916D-76B2E32EFBC5}" dt="2024-04-01T20:34:01.518" v="50"/>
        <pc:sldMkLst>
          <pc:docMk/>
          <pc:sldMk cId="1605118999" sldId="261"/>
        </pc:sldMkLst>
        <pc:spChg chg="del">
          <ac:chgData name="sumadhar reddy" userId="c544396dfeb0f3dd" providerId="LiveId" clId="{B8145121-36BC-4796-916D-76B2E32EFBC5}" dt="2024-04-01T20:29:20.947" v="16" actId="478"/>
          <ac:spMkLst>
            <pc:docMk/>
            <pc:sldMk cId="1605118999" sldId="261"/>
            <ac:spMk id="2" creationId="{674FE7AF-407F-7A59-ECA3-84ABB646CE72}"/>
          </ac:spMkLst>
        </pc:spChg>
        <pc:spChg chg="del">
          <ac:chgData name="sumadhar reddy" userId="c544396dfeb0f3dd" providerId="LiveId" clId="{B8145121-36BC-4796-916D-76B2E32EFBC5}" dt="2024-04-01T20:29:19.099" v="15" actId="478"/>
          <ac:spMkLst>
            <pc:docMk/>
            <pc:sldMk cId="1605118999" sldId="261"/>
            <ac:spMk id="3" creationId="{43F21573-032D-E43C-AF7B-B98D898E3D0E}"/>
          </ac:spMkLst>
        </pc:spChg>
        <pc:spChg chg="add mod">
          <ac:chgData name="sumadhar reddy" userId="c544396dfeb0f3dd" providerId="LiveId" clId="{B8145121-36BC-4796-916D-76B2E32EFBC5}" dt="2024-04-01T20:33:28.429" v="48" actId="1076"/>
          <ac:spMkLst>
            <pc:docMk/>
            <pc:sldMk cId="1605118999" sldId="261"/>
            <ac:spMk id="6" creationId="{637D7B97-BEE2-A582-AA56-1CFA65995E51}"/>
          </ac:spMkLst>
        </pc:spChg>
        <pc:picChg chg="add mod">
          <ac:chgData name="sumadhar reddy" userId="c544396dfeb0f3dd" providerId="LiveId" clId="{B8145121-36BC-4796-916D-76B2E32EFBC5}" dt="2024-04-01T20:33:18.217" v="45" actId="1076"/>
          <ac:picMkLst>
            <pc:docMk/>
            <pc:sldMk cId="1605118999" sldId="261"/>
            <ac:picMk id="5" creationId="{F18560FA-A582-832A-571A-99969A3D1FB8}"/>
          </ac:picMkLst>
        </pc:picChg>
      </pc:sldChg>
      <pc:sldChg chg="addSp delSp modSp new mod ord">
        <pc:chgData name="sumadhar reddy" userId="c544396dfeb0f3dd" providerId="LiveId" clId="{B8145121-36BC-4796-916D-76B2E32EFBC5}" dt="2024-04-04T10:57:56.502" v="1629" actId="14100"/>
        <pc:sldMkLst>
          <pc:docMk/>
          <pc:sldMk cId="2644100182" sldId="262"/>
        </pc:sldMkLst>
        <pc:spChg chg="del">
          <ac:chgData name="sumadhar reddy" userId="c544396dfeb0f3dd" providerId="LiveId" clId="{B8145121-36BC-4796-916D-76B2E32EFBC5}" dt="2024-04-01T20:49:06.013" v="322" actId="478"/>
          <ac:spMkLst>
            <pc:docMk/>
            <pc:sldMk cId="2644100182" sldId="262"/>
            <ac:spMk id="2" creationId="{F14ADD20-25CA-8846-9330-03E950BF97AE}"/>
          </ac:spMkLst>
        </pc:spChg>
        <pc:spChg chg="del">
          <ac:chgData name="sumadhar reddy" userId="c544396dfeb0f3dd" providerId="LiveId" clId="{B8145121-36BC-4796-916D-76B2E32EFBC5}" dt="2024-04-01T20:49:02.650" v="321" actId="478"/>
          <ac:spMkLst>
            <pc:docMk/>
            <pc:sldMk cId="2644100182" sldId="262"/>
            <ac:spMk id="3" creationId="{B3F8F567-5A4A-BB6B-5695-D61BB59B5997}"/>
          </ac:spMkLst>
        </pc:spChg>
        <pc:spChg chg="add mod">
          <ac:chgData name="sumadhar reddy" userId="c544396dfeb0f3dd" providerId="LiveId" clId="{B8145121-36BC-4796-916D-76B2E32EFBC5}" dt="2024-04-01T20:49:56.945" v="351" actId="1076"/>
          <ac:spMkLst>
            <pc:docMk/>
            <pc:sldMk cId="2644100182" sldId="262"/>
            <ac:spMk id="4" creationId="{28CA5092-5CE5-731E-F9D0-671746E84AE5}"/>
          </ac:spMkLst>
        </pc:spChg>
        <pc:picChg chg="add mod">
          <ac:chgData name="sumadhar reddy" userId="c544396dfeb0f3dd" providerId="LiveId" clId="{B8145121-36BC-4796-916D-76B2E32EFBC5}" dt="2024-04-04T10:57:56.502" v="1629" actId="14100"/>
          <ac:picMkLst>
            <pc:docMk/>
            <pc:sldMk cId="2644100182" sldId="262"/>
            <ac:picMk id="3" creationId="{78A95CFF-6ADE-FD3E-7973-9D9E150BDE58}"/>
          </ac:picMkLst>
        </pc:picChg>
        <pc:picChg chg="add del mod">
          <ac:chgData name="sumadhar reddy" userId="c544396dfeb0f3dd" providerId="LiveId" clId="{B8145121-36BC-4796-916D-76B2E32EFBC5}" dt="2024-04-04T10:57:13.069" v="1623" actId="21"/>
          <ac:picMkLst>
            <pc:docMk/>
            <pc:sldMk cId="2644100182" sldId="262"/>
            <ac:picMk id="6" creationId="{1498706A-2C1B-AB8C-8EDA-FBADD5A59CE1}"/>
          </ac:picMkLst>
        </pc:picChg>
        <pc:picChg chg="add del mod">
          <ac:chgData name="sumadhar reddy" userId="c544396dfeb0f3dd" providerId="LiveId" clId="{B8145121-36BC-4796-916D-76B2E32EFBC5}" dt="2024-04-04T10:56:33.807" v="1618" actId="21"/>
          <ac:picMkLst>
            <pc:docMk/>
            <pc:sldMk cId="2644100182" sldId="262"/>
            <ac:picMk id="8" creationId="{3A326BFC-C29A-8A6B-A9AC-4A665B239908}"/>
          </ac:picMkLst>
        </pc:picChg>
        <pc:picChg chg="add del mod">
          <ac:chgData name="sumadhar reddy" userId="c544396dfeb0f3dd" providerId="LiveId" clId="{B8145121-36BC-4796-916D-76B2E32EFBC5}" dt="2024-04-04T10:55:44.397" v="1614" actId="21"/>
          <ac:picMkLst>
            <pc:docMk/>
            <pc:sldMk cId="2644100182" sldId="262"/>
            <ac:picMk id="10" creationId="{E8881850-84CF-6092-608C-05E663807DAB}"/>
          </ac:picMkLst>
        </pc:picChg>
        <pc:picChg chg="add del mod">
          <ac:chgData name="sumadhar reddy" userId="c544396dfeb0f3dd" providerId="LiveId" clId="{B8145121-36BC-4796-916D-76B2E32EFBC5}" dt="2024-04-04T10:55:04.687" v="1609" actId="21"/>
          <ac:picMkLst>
            <pc:docMk/>
            <pc:sldMk cId="2644100182" sldId="262"/>
            <ac:picMk id="12" creationId="{57E39486-F1DC-8DC8-D47D-6D7DA44529B2}"/>
          </ac:picMkLst>
        </pc:picChg>
        <pc:picChg chg="add del mod">
          <ac:chgData name="sumadhar reddy" userId="c544396dfeb0f3dd" providerId="LiveId" clId="{B8145121-36BC-4796-916D-76B2E32EFBC5}" dt="2024-04-04T10:54:07.487" v="1601" actId="21"/>
          <ac:picMkLst>
            <pc:docMk/>
            <pc:sldMk cId="2644100182" sldId="262"/>
            <ac:picMk id="14" creationId="{71CA86E9-A4A0-F6B5-18B4-951C7C047D7C}"/>
          </ac:picMkLst>
        </pc:picChg>
      </pc:sldChg>
      <pc:sldChg chg="addSp delSp modSp new mod ord">
        <pc:chgData name="sumadhar reddy" userId="c544396dfeb0f3dd" providerId="LiveId" clId="{B8145121-36BC-4796-916D-76B2E32EFBC5}" dt="2024-04-01T21:00:58.818" v="678"/>
        <pc:sldMkLst>
          <pc:docMk/>
          <pc:sldMk cId="2636127710" sldId="263"/>
        </pc:sldMkLst>
        <pc:spChg chg="del">
          <ac:chgData name="sumadhar reddy" userId="c544396dfeb0f3dd" providerId="LiveId" clId="{B8145121-36BC-4796-916D-76B2E32EFBC5}" dt="2024-04-01T20:50:11.126" v="354" actId="478"/>
          <ac:spMkLst>
            <pc:docMk/>
            <pc:sldMk cId="2636127710" sldId="263"/>
            <ac:spMk id="2" creationId="{0B15FFA7-0438-5303-D5C1-873A39B9281E}"/>
          </ac:spMkLst>
        </pc:spChg>
        <pc:spChg chg="del">
          <ac:chgData name="sumadhar reddy" userId="c544396dfeb0f3dd" providerId="LiveId" clId="{B8145121-36BC-4796-916D-76B2E32EFBC5}" dt="2024-04-01T20:50:08.796" v="353" actId="478"/>
          <ac:spMkLst>
            <pc:docMk/>
            <pc:sldMk cId="2636127710" sldId="263"/>
            <ac:spMk id="3" creationId="{3FC8428C-782A-6D8C-751B-5D0A4A90BA53}"/>
          </ac:spMkLst>
        </pc:spChg>
        <pc:spChg chg="add mod">
          <ac:chgData name="sumadhar reddy" userId="c544396dfeb0f3dd" providerId="LiveId" clId="{B8145121-36BC-4796-916D-76B2E32EFBC5}" dt="2024-04-01T21:00:07.960" v="673" actId="20577"/>
          <ac:spMkLst>
            <pc:docMk/>
            <pc:sldMk cId="2636127710" sldId="263"/>
            <ac:spMk id="4" creationId="{13C7B2D7-8BEA-4796-B465-E46149FEDF3D}"/>
          </ac:spMkLst>
        </pc:spChg>
        <pc:spChg chg="add del mod">
          <ac:chgData name="sumadhar reddy" userId="c544396dfeb0f3dd" providerId="LiveId" clId="{B8145121-36BC-4796-916D-76B2E32EFBC5}" dt="2024-04-01T20:56:41.785" v="494"/>
          <ac:spMkLst>
            <pc:docMk/>
            <pc:sldMk cId="2636127710" sldId="263"/>
            <ac:spMk id="6" creationId="{E455382E-A484-D3BD-2E94-7DD663C6D606}"/>
          </ac:spMkLst>
        </pc:spChg>
        <pc:graphicFrameChg chg="add del mod modGraphic">
          <ac:chgData name="sumadhar reddy" userId="c544396dfeb0f3dd" providerId="LiveId" clId="{B8145121-36BC-4796-916D-76B2E32EFBC5}" dt="2024-04-01T20:56:41.785" v="492" actId="478"/>
          <ac:graphicFrameMkLst>
            <pc:docMk/>
            <pc:sldMk cId="2636127710" sldId="263"/>
            <ac:graphicFrameMk id="5" creationId="{B9BBE930-2DAF-E007-1C89-41CB68CDA883}"/>
          </ac:graphicFrameMkLst>
        </pc:graphicFrameChg>
      </pc:sldChg>
      <pc:sldChg chg="addSp delSp modSp new mod">
        <pc:chgData name="sumadhar reddy" userId="c544396dfeb0f3dd" providerId="LiveId" clId="{B8145121-36BC-4796-916D-76B2E32EFBC5}" dt="2024-04-01T21:13:45.788" v="885" actId="14100"/>
        <pc:sldMkLst>
          <pc:docMk/>
          <pc:sldMk cId="2019509440" sldId="264"/>
        </pc:sldMkLst>
        <pc:spChg chg="del">
          <ac:chgData name="sumadhar reddy" userId="c544396dfeb0f3dd" providerId="LiveId" clId="{B8145121-36BC-4796-916D-76B2E32EFBC5}" dt="2024-04-01T21:00:48.373" v="676" actId="478"/>
          <ac:spMkLst>
            <pc:docMk/>
            <pc:sldMk cId="2019509440" sldId="264"/>
            <ac:spMk id="2" creationId="{1E304795-E580-6DDA-6E7B-206B74D98F06}"/>
          </ac:spMkLst>
        </pc:spChg>
        <pc:spChg chg="del">
          <ac:chgData name="sumadhar reddy" userId="c544396dfeb0f3dd" providerId="LiveId" clId="{B8145121-36BC-4796-916D-76B2E32EFBC5}" dt="2024-04-01T21:00:43.053" v="675" actId="478"/>
          <ac:spMkLst>
            <pc:docMk/>
            <pc:sldMk cId="2019509440" sldId="264"/>
            <ac:spMk id="3" creationId="{9EACF130-F8BF-5F9F-31F5-D8E523E9B16D}"/>
          </ac:spMkLst>
        </pc:spChg>
        <pc:spChg chg="add mod">
          <ac:chgData name="sumadhar reddy" userId="c544396dfeb0f3dd" providerId="LiveId" clId="{B8145121-36BC-4796-916D-76B2E32EFBC5}" dt="2024-04-01T21:04:16.833" v="693" actId="255"/>
          <ac:spMkLst>
            <pc:docMk/>
            <pc:sldMk cId="2019509440" sldId="264"/>
            <ac:spMk id="4" creationId="{5EEF125A-497A-E99B-5A58-CE99758BB8C3}"/>
          </ac:spMkLst>
        </pc:spChg>
        <pc:spChg chg="add mod">
          <ac:chgData name="sumadhar reddy" userId="c544396dfeb0f3dd" providerId="LiveId" clId="{B8145121-36BC-4796-916D-76B2E32EFBC5}" dt="2024-04-01T21:09:43.544" v="880" actId="1076"/>
          <ac:spMkLst>
            <pc:docMk/>
            <pc:sldMk cId="2019509440" sldId="264"/>
            <ac:spMk id="5" creationId="{0A685B20-E9D2-0B87-5077-0ED8C8A1F793}"/>
          </ac:spMkLst>
        </pc:spChg>
        <pc:picChg chg="add mod">
          <ac:chgData name="sumadhar reddy" userId="c544396dfeb0f3dd" providerId="LiveId" clId="{B8145121-36BC-4796-916D-76B2E32EFBC5}" dt="2024-04-01T21:13:45.788" v="885" actId="14100"/>
          <ac:picMkLst>
            <pc:docMk/>
            <pc:sldMk cId="2019509440" sldId="264"/>
            <ac:picMk id="7" creationId="{83DEA13B-CBE7-91B9-1826-3329239EB36C}"/>
          </ac:picMkLst>
        </pc:picChg>
      </pc:sldChg>
      <pc:sldChg chg="addSp delSp modSp new mod">
        <pc:chgData name="sumadhar reddy" userId="c544396dfeb0f3dd" providerId="LiveId" clId="{B8145121-36BC-4796-916D-76B2E32EFBC5}" dt="2024-04-03T20:17:29.907" v="1051" actId="14100"/>
        <pc:sldMkLst>
          <pc:docMk/>
          <pc:sldMk cId="3601349573" sldId="265"/>
        </pc:sldMkLst>
        <pc:spChg chg="del">
          <ac:chgData name="sumadhar reddy" userId="c544396dfeb0f3dd" providerId="LiveId" clId="{B8145121-36BC-4796-916D-76B2E32EFBC5}" dt="2024-04-03T20:04:35.004" v="889" actId="478"/>
          <ac:spMkLst>
            <pc:docMk/>
            <pc:sldMk cId="3601349573" sldId="265"/>
            <ac:spMk id="2" creationId="{101BF298-0AFD-02EE-CBEB-8C8D1E05B715}"/>
          </ac:spMkLst>
        </pc:spChg>
        <pc:spChg chg="del">
          <ac:chgData name="sumadhar reddy" userId="c544396dfeb0f3dd" providerId="LiveId" clId="{B8145121-36BC-4796-916D-76B2E32EFBC5}" dt="2024-04-03T20:04:37.666" v="890" actId="478"/>
          <ac:spMkLst>
            <pc:docMk/>
            <pc:sldMk cId="3601349573" sldId="265"/>
            <ac:spMk id="3" creationId="{7F7C7DCC-5176-EE56-4F3B-74A2339AF31F}"/>
          </ac:spMkLst>
        </pc:spChg>
        <pc:spChg chg="add mod">
          <ac:chgData name="sumadhar reddy" userId="c544396dfeb0f3dd" providerId="LiveId" clId="{B8145121-36BC-4796-916D-76B2E32EFBC5}" dt="2024-04-03T20:05:02.582" v="907" actId="1076"/>
          <ac:spMkLst>
            <pc:docMk/>
            <pc:sldMk cId="3601349573" sldId="265"/>
            <ac:spMk id="4" creationId="{1A5D5C94-C282-41DA-0E47-374733295732}"/>
          </ac:spMkLst>
        </pc:spChg>
        <pc:picChg chg="add mod">
          <ac:chgData name="sumadhar reddy" userId="c544396dfeb0f3dd" providerId="LiveId" clId="{B8145121-36BC-4796-916D-76B2E32EFBC5}" dt="2024-04-03T20:17:29.907" v="1051" actId="14100"/>
          <ac:picMkLst>
            <pc:docMk/>
            <pc:sldMk cId="3601349573" sldId="265"/>
            <ac:picMk id="6" creationId="{F99BD900-FD5A-CC25-3292-0AD340216C6D}"/>
          </ac:picMkLst>
        </pc:picChg>
      </pc:sldChg>
      <pc:sldChg chg="addSp delSp modSp new mod">
        <pc:chgData name="sumadhar reddy" userId="c544396dfeb0f3dd" providerId="LiveId" clId="{B8145121-36BC-4796-916D-76B2E32EFBC5}" dt="2024-04-03T20:16:04.352" v="1042" actId="478"/>
        <pc:sldMkLst>
          <pc:docMk/>
          <pc:sldMk cId="2889017095" sldId="266"/>
        </pc:sldMkLst>
        <pc:spChg chg="del">
          <ac:chgData name="sumadhar reddy" userId="c544396dfeb0f3dd" providerId="LiveId" clId="{B8145121-36BC-4796-916D-76B2E32EFBC5}" dt="2024-04-03T20:05:13.789" v="909" actId="478"/>
          <ac:spMkLst>
            <pc:docMk/>
            <pc:sldMk cId="2889017095" sldId="266"/>
            <ac:spMk id="2" creationId="{D81F0F3E-FF99-178B-1EA3-BC997E3FFEEC}"/>
          </ac:spMkLst>
        </pc:spChg>
        <pc:spChg chg="del">
          <ac:chgData name="sumadhar reddy" userId="c544396dfeb0f3dd" providerId="LiveId" clId="{B8145121-36BC-4796-916D-76B2E32EFBC5}" dt="2024-04-03T20:05:18.490" v="910" actId="478"/>
          <ac:spMkLst>
            <pc:docMk/>
            <pc:sldMk cId="2889017095" sldId="266"/>
            <ac:spMk id="3" creationId="{71287443-65BE-8274-B7BA-45D3A2BA0705}"/>
          </ac:spMkLst>
        </pc:spChg>
        <pc:spChg chg="add mod">
          <ac:chgData name="sumadhar reddy" userId="c544396dfeb0f3dd" providerId="LiveId" clId="{B8145121-36BC-4796-916D-76B2E32EFBC5}" dt="2024-04-03T20:05:48.938" v="929" actId="1076"/>
          <ac:spMkLst>
            <pc:docMk/>
            <pc:sldMk cId="2889017095" sldId="266"/>
            <ac:spMk id="4" creationId="{D223469D-9DE8-F1A9-CB79-4B560D116E44}"/>
          </ac:spMkLst>
        </pc:spChg>
        <pc:picChg chg="add mod">
          <ac:chgData name="sumadhar reddy" userId="c544396dfeb0f3dd" providerId="LiveId" clId="{B8145121-36BC-4796-916D-76B2E32EFBC5}" dt="2024-04-03T20:15:58.927" v="1039"/>
          <ac:picMkLst>
            <pc:docMk/>
            <pc:sldMk cId="2889017095" sldId="266"/>
            <ac:picMk id="5" creationId="{20415008-F43C-5630-BF31-36AADD2D6BDB}"/>
          </ac:picMkLst>
        </pc:picChg>
        <pc:picChg chg="add del mod">
          <ac:chgData name="sumadhar reddy" userId="c544396dfeb0f3dd" providerId="LiveId" clId="{B8145121-36BC-4796-916D-76B2E32EFBC5}" dt="2024-04-03T20:16:04.352" v="1042" actId="478"/>
          <ac:picMkLst>
            <pc:docMk/>
            <pc:sldMk cId="2889017095" sldId="266"/>
            <ac:picMk id="6" creationId="{AFAB46CA-8BD6-E918-76C7-1697EF80F40F}"/>
          </ac:picMkLst>
        </pc:picChg>
        <pc:picChg chg="add del mod">
          <ac:chgData name="sumadhar reddy" userId="c544396dfeb0f3dd" providerId="LiveId" clId="{B8145121-36BC-4796-916D-76B2E32EFBC5}" dt="2024-04-03T20:15:53.919" v="1038" actId="21"/>
          <ac:picMkLst>
            <pc:docMk/>
            <pc:sldMk cId="2889017095" sldId="266"/>
            <ac:picMk id="12" creationId="{20415008-F43C-5630-BF31-36AADD2D6BDB}"/>
          </ac:picMkLst>
        </pc:picChg>
      </pc:sldChg>
      <pc:sldChg chg="addSp delSp modSp new del mod">
        <pc:chgData name="sumadhar reddy" userId="c544396dfeb0f3dd" providerId="LiveId" clId="{B8145121-36BC-4796-916D-76B2E32EFBC5}" dt="2024-04-03T20:17:39.127" v="1052" actId="47"/>
        <pc:sldMkLst>
          <pc:docMk/>
          <pc:sldMk cId="1916264839" sldId="267"/>
        </pc:sldMkLst>
        <pc:spChg chg="del">
          <ac:chgData name="sumadhar reddy" userId="c544396dfeb0f3dd" providerId="LiveId" clId="{B8145121-36BC-4796-916D-76B2E32EFBC5}" dt="2024-04-03T20:05:57.001" v="931" actId="478"/>
          <ac:spMkLst>
            <pc:docMk/>
            <pc:sldMk cId="1916264839" sldId="267"/>
            <ac:spMk id="2" creationId="{3510CDAF-07B0-581E-B226-676CA8459345}"/>
          </ac:spMkLst>
        </pc:spChg>
        <pc:spChg chg="del">
          <ac:chgData name="sumadhar reddy" userId="c544396dfeb0f3dd" providerId="LiveId" clId="{B8145121-36BC-4796-916D-76B2E32EFBC5}" dt="2024-04-03T20:06:00.675" v="932" actId="478"/>
          <ac:spMkLst>
            <pc:docMk/>
            <pc:sldMk cId="1916264839" sldId="267"/>
            <ac:spMk id="3" creationId="{29E9D7BC-6A7F-7BD0-0FAB-260BDD2117A3}"/>
          </ac:spMkLst>
        </pc:spChg>
        <pc:spChg chg="add mod">
          <ac:chgData name="sumadhar reddy" userId="c544396dfeb0f3dd" providerId="LiveId" clId="{B8145121-36BC-4796-916D-76B2E32EFBC5}" dt="2024-04-03T20:06:32.792" v="946" actId="1076"/>
          <ac:spMkLst>
            <pc:docMk/>
            <pc:sldMk cId="1916264839" sldId="267"/>
            <ac:spMk id="4" creationId="{A4341EDF-9365-A3B9-3FF9-9EC8DDFBF9F1}"/>
          </ac:spMkLst>
        </pc:spChg>
        <pc:picChg chg="add del mod">
          <ac:chgData name="sumadhar reddy" userId="c544396dfeb0f3dd" providerId="LiveId" clId="{B8145121-36BC-4796-916D-76B2E32EFBC5}" dt="2024-04-03T20:17:15.847" v="1047" actId="21"/>
          <ac:picMkLst>
            <pc:docMk/>
            <pc:sldMk cId="1916264839" sldId="267"/>
            <ac:picMk id="6" creationId="{F99BD900-FD5A-CC25-3292-0AD340216C6D}"/>
          </ac:picMkLst>
        </pc:picChg>
        <pc:picChg chg="add del mod">
          <ac:chgData name="sumadhar reddy" userId="c544396dfeb0f3dd" providerId="LiveId" clId="{B8145121-36BC-4796-916D-76B2E32EFBC5}" dt="2024-04-03T20:16:50.048" v="1043" actId="21"/>
          <ac:picMkLst>
            <pc:docMk/>
            <pc:sldMk cId="1916264839" sldId="267"/>
            <ac:picMk id="8" creationId="{9799EBD3-23EA-BADA-9E9B-E6456103A151}"/>
          </ac:picMkLst>
        </pc:picChg>
        <pc:picChg chg="add del mod">
          <ac:chgData name="sumadhar reddy" userId="c544396dfeb0f3dd" providerId="LiveId" clId="{B8145121-36BC-4796-916D-76B2E32EFBC5}" dt="2024-04-03T20:15:20.838" v="1034" actId="21"/>
          <ac:picMkLst>
            <pc:docMk/>
            <pc:sldMk cId="1916264839" sldId="267"/>
            <ac:picMk id="10" creationId="{12A04508-72C1-2BA0-7C00-DB3CBB3A6D4A}"/>
          </ac:picMkLst>
        </pc:picChg>
        <pc:picChg chg="add del mod">
          <ac:chgData name="sumadhar reddy" userId="c544396dfeb0f3dd" providerId="LiveId" clId="{B8145121-36BC-4796-916D-76B2E32EFBC5}" dt="2024-04-03T20:14:51.361" v="1030" actId="21"/>
          <ac:picMkLst>
            <pc:docMk/>
            <pc:sldMk cId="1916264839" sldId="267"/>
            <ac:picMk id="12" creationId="{20415008-F43C-5630-BF31-36AADD2D6BDB}"/>
          </ac:picMkLst>
        </pc:picChg>
        <pc:picChg chg="add del mod">
          <ac:chgData name="sumadhar reddy" userId="c544396dfeb0f3dd" providerId="LiveId" clId="{B8145121-36BC-4796-916D-76B2E32EFBC5}" dt="2024-04-03T20:14:21.206" v="1024" actId="21"/>
          <ac:picMkLst>
            <pc:docMk/>
            <pc:sldMk cId="1916264839" sldId="267"/>
            <ac:picMk id="14" creationId="{F1DC9550-ADF5-1F1F-6DE7-72A61FFF3483}"/>
          </ac:picMkLst>
        </pc:picChg>
        <pc:picChg chg="add del mod">
          <ac:chgData name="sumadhar reddy" userId="c544396dfeb0f3dd" providerId="LiveId" clId="{B8145121-36BC-4796-916D-76B2E32EFBC5}" dt="2024-04-03T20:13:52.998" v="1020" actId="21"/>
          <ac:picMkLst>
            <pc:docMk/>
            <pc:sldMk cId="1916264839" sldId="267"/>
            <ac:picMk id="16" creationId="{3F479664-0FCF-0570-8D4E-9DDFC79DE32C}"/>
          </ac:picMkLst>
        </pc:picChg>
        <pc:picChg chg="add del mod">
          <ac:chgData name="sumadhar reddy" userId="c544396dfeb0f3dd" providerId="LiveId" clId="{B8145121-36BC-4796-916D-76B2E32EFBC5}" dt="2024-04-03T20:12:57.085" v="1001" actId="21"/>
          <ac:picMkLst>
            <pc:docMk/>
            <pc:sldMk cId="1916264839" sldId="267"/>
            <ac:picMk id="18" creationId="{1106A1CC-040A-A027-989B-9F716E1A1461}"/>
          </ac:picMkLst>
        </pc:picChg>
        <pc:picChg chg="add del mod">
          <ac:chgData name="sumadhar reddy" userId="c544396dfeb0f3dd" providerId="LiveId" clId="{B8145121-36BC-4796-916D-76B2E32EFBC5}" dt="2024-04-03T20:11:30.759" v="977" actId="21"/>
          <ac:picMkLst>
            <pc:docMk/>
            <pc:sldMk cId="1916264839" sldId="267"/>
            <ac:picMk id="20" creationId="{EA897852-6D12-FB8C-FD03-2DA1CD2C5CCE}"/>
          </ac:picMkLst>
        </pc:picChg>
        <pc:picChg chg="add del mod">
          <ac:chgData name="sumadhar reddy" userId="c544396dfeb0f3dd" providerId="LiveId" clId="{B8145121-36BC-4796-916D-76B2E32EFBC5}" dt="2024-04-03T20:10:34.423" v="960" actId="21"/>
          <ac:picMkLst>
            <pc:docMk/>
            <pc:sldMk cId="1916264839" sldId="267"/>
            <ac:picMk id="22" creationId="{6C001BC1-D0D3-AEC3-F8CC-7F33AD76E18B}"/>
          </ac:picMkLst>
        </pc:picChg>
      </pc:sldChg>
      <pc:sldChg chg="addSp modSp mod">
        <pc:chgData name="sumadhar reddy" userId="c544396dfeb0f3dd" providerId="LiveId" clId="{B8145121-36BC-4796-916D-76B2E32EFBC5}" dt="2024-04-03T20:17:04.843" v="1046" actId="14100"/>
        <pc:sldMkLst>
          <pc:docMk/>
          <pc:sldMk cId="818640388" sldId="268"/>
        </pc:sldMkLst>
        <pc:picChg chg="add mod">
          <ac:chgData name="sumadhar reddy" userId="c544396dfeb0f3dd" providerId="LiveId" clId="{B8145121-36BC-4796-916D-76B2E32EFBC5}" dt="2024-04-03T20:17:04.843" v="1046" actId="14100"/>
          <ac:picMkLst>
            <pc:docMk/>
            <pc:sldMk cId="818640388" sldId="268"/>
            <ac:picMk id="8" creationId="{9799EBD3-23EA-BADA-9E9B-E6456103A151}"/>
          </ac:picMkLst>
        </pc:picChg>
      </pc:sldChg>
      <pc:sldChg chg="addSp modSp mod">
        <pc:chgData name="sumadhar reddy" userId="c544396dfeb0f3dd" providerId="LiveId" clId="{B8145121-36BC-4796-916D-76B2E32EFBC5}" dt="2024-04-03T20:14:44.310" v="1029" actId="14100"/>
        <pc:sldMkLst>
          <pc:docMk/>
          <pc:sldMk cId="308394579" sldId="269"/>
        </pc:sldMkLst>
        <pc:picChg chg="add mod">
          <ac:chgData name="sumadhar reddy" userId="c544396dfeb0f3dd" providerId="LiveId" clId="{B8145121-36BC-4796-916D-76B2E32EFBC5}" dt="2024-04-03T20:14:44.310" v="1029" actId="14100"/>
          <ac:picMkLst>
            <pc:docMk/>
            <pc:sldMk cId="308394579" sldId="269"/>
            <ac:picMk id="14" creationId="{F1DC9550-ADF5-1F1F-6DE7-72A61FFF3483}"/>
          </ac:picMkLst>
        </pc:picChg>
      </pc:sldChg>
      <pc:sldChg chg="addSp delSp modSp new mod">
        <pc:chgData name="sumadhar reddy" userId="c544396dfeb0f3dd" providerId="LiveId" clId="{B8145121-36BC-4796-916D-76B2E32EFBC5}" dt="2024-04-03T20:11:17.797" v="976" actId="14100"/>
        <pc:sldMkLst>
          <pc:docMk/>
          <pc:sldMk cId="2123116177" sldId="270"/>
        </pc:sldMkLst>
        <pc:spChg chg="del">
          <ac:chgData name="sumadhar reddy" userId="c544396dfeb0f3dd" providerId="LiveId" clId="{B8145121-36BC-4796-916D-76B2E32EFBC5}" dt="2024-04-03T20:09:35.871" v="956" actId="478"/>
          <ac:spMkLst>
            <pc:docMk/>
            <pc:sldMk cId="2123116177" sldId="270"/>
            <ac:spMk id="2" creationId="{B95783FA-1652-B7B7-0BB9-5B9AE6A5F51A}"/>
          </ac:spMkLst>
        </pc:spChg>
        <pc:spChg chg="del">
          <ac:chgData name="sumadhar reddy" userId="c544396dfeb0f3dd" providerId="LiveId" clId="{B8145121-36BC-4796-916D-76B2E32EFBC5}" dt="2024-04-03T20:09:32.877" v="955" actId="478"/>
          <ac:spMkLst>
            <pc:docMk/>
            <pc:sldMk cId="2123116177" sldId="270"/>
            <ac:spMk id="3" creationId="{A1E00E9E-0914-3CB7-AB71-7F93D8582C56}"/>
          </ac:spMkLst>
        </pc:spChg>
        <pc:spChg chg="add mod">
          <ac:chgData name="sumadhar reddy" userId="c544396dfeb0f3dd" providerId="LiveId" clId="{B8145121-36BC-4796-916D-76B2E32EFBC5}" dt="2024-04-03T20:11:12.586" v="975" actId="1076"/>
          <ac:spMkLst>
            <pc:docMk/>
            <pc:sldMk cId="2123116177" sldId="270"/>
            <ac:spMk id="4" creationId="{82DBF1EE-121A-9164-8007-550EEB166C97}"/>
          </ac:spMkLst>
        </pc:spChg>
        <pc:picChg chg="add mod">
          <ac:chgData name="sumadhar reddy" userId="c544396dfeb0f3dd" providerId="LiveId" clId="{B8145121-36BC-4796-916D-76B2E32EFBC5}" dt="2024-04-03T20:11:17.797" v="976" actId="14100"/>
          <ac:picMkLst>
            <pc:docMk/>
            <pc:sldMk cId="2123116177" sldId="270"/>
            <ac:picMk id="22" creationId="{6C001BC1-D0D3-AEC3-F8CC-7F33AD76E18B}"/>
          </ac:picMkLst>
        </pc:picChg>
      </pc:sldChg>
      <pc:sldChg chg="addSp modSp mod">
        <pc:chgData name="sumadhar reddy" userId="c544396dfeb0f3dd" providerId="LiveId" clId="{B8145121-36BC-4796-916D-76B2E32EFBC5}" dt="2024-04-03T20:15:41.884" v="1037" actId="14100"/>
        <pc:sldMkLst>
          <pc:docMk/>
          <pc:sldMk cId="2436235232" sldId="271"/>
        </pc:sldMkLst>
        <pc:picChg chg="add mod">
          <ac:chgData name="sumadhar reddy" userId="c544396dfeb0f3dd" providerId="LiveId" clId="{B8145121-36BC-4796-916D-76B2E32EFBC5}" dt="2024-04-03T20:15:41.884" v="1037" actId="14100"/>
          <ac:picMkLst>
            <pc:docMk/>
            <pc:sldMk cId="2436235232" sldId="271"/>
            <ac:picMk id="10" creationId="{12A04508-72C1-2BA0-7C00-DB3CBB3A6D4A}"/>
          </ac:picMkLst>
        </pc:picChg>
      </pc:sldChg>
      <pc:sldChg chg="addSp modSp mod">
        <pc:chgData name="sumadhar reddy" userId="c544396dfeb0f3dd" providerId="LiveId" clId="{B8145121-36BC-4796-916D-76B2E32EFBC5}" dt="2024-04-03T20:14:14.180" v="1023" actId="14100"/>
        <pc:sldMkLst>
          <pc:docMk/>
          <pc:sldMk cId="4166378268" sldId="272"/>
        </pc:sldMkLst>
        <pc:picChg chg="add mod">
          <ac:chgData name="sumadhar reddy" userId="c544396dfeb0f3dd" providerId="LiveId" clId="{B8145121-36BC-4796-916D-76B2E32EFBC5}" dt="2024-04-03T20:14:14.180" v="1023" actId="14100"/>
          <ac:picMkLst>
            <pc:docMk/>
            <pc:sldMk cId="4166378268" sldId="272"/>
            <ac:picMk id="16" creationId="{3F479664-0FCF-0570-8D4E-9DDFC79DE32C}"/>
          </ac:picMkLst>
        </pc:picChg>
      </pc:sldChg>
      <pc:sldChg chg="addSp delSp modSp new mod">
        <pc:chgData name="sumadhar reddy" userId="c544396dfeb0f3dd" providerId="LiveId" clId="{B8145121-36BC-4796-916D-76B2E32EFBC5}" dt="2024-04-03T20:13:39.116" v="1019" actId="1076"/>
        <pc:sldMkLst>
          <pc:docMk/>
          <pc:sldMk cId="2774560668" sldId="273"/>
        </pc:sldMkLst>
        <pc:spChg chg="del">
          <ac:chgData name="sumadhar reddy" userId="c544396dfeb0f3dd" providerId="LiveId" clId="{B8145121-36BC-4796-916D-76B2E32EFBC5}" dt="2024-04-03T20:10:09.712" v="958" actId="478"/>
          <ac:spMkLst>
            <pc:docMk/>
            <pc:sldMk cId="2774560668" sldId="273"/>
            <ac:spMk id="2" creationId="{65E0ECA8-C576-E6C2-119D-D6147FBF4D46}"/>
          </ac:spMkLst>
        </pc:spChg>
        <pc:spChg chg="del">
          <ac:chgData name="sumadhar reddy" userId="c544396dfeb0f3dd" providerId="LiveId" clId="{B8145121-36BC-4796-916D-76B2E32EFBC5}" dt="2024-04-03T20:10:11.763" v="959" actId="478"/>
          <ac:spMkLst>
            <pc:docMk/>
            <pc:sldMk cId="2774560668" sldId="273"/>
            <ac:spMk id="3" creationId="{C900CDC4-2399-ADD3-0EBD-117880C01AE4}"/>
          </ac:spMkLst>
        </pc:spChg>
        <pc:spChg chg="add mod">
          <ac:chgData name="sumadhar reddy" userId="c544396dfeb0f3dd" providerId="LiveId" clId="{B8145121-36BC-4796-916D-76B2E32EFBC5}" dt="2024-04-03T20:13:39.116" v="1019" actId="1076"/>
          <ac:spMkLst>
            <pc:docMk/>
            <pc:sldMk cId="2774560668" sldId="273"/>
            <ac:spMk id="4" creationId="{55069DFF-5036-6C90-4CE0-CA0100742F1B}"/>
          </ac:spMkLst>
        </pc:spChg>
        <pc:picChg chg="add mod">
          <ac:chgData name="sumadhar reddy" userId="c544396dfeb0f3dd" providerId="LiveId" clId="{B8145121-36BC-4796-916D-76B2E32EFBC5}" dt="2024-04-03T20:13:16.277" v="1004" actId="14100"/>
          <ac:picMkLst>
            <pc:docMk/>
            <pc:sldMk cId="2774560668" sldId="273"/>
            <ac:picMk id="18" creationId="{1106A1CC-040A-A027-989B-9F716E1A1461}"/>
          </ac:picMkLst>
        </pc:picChg>
      </pc:sldChg>
      <pc:sldChg chg="addSp delSp modSp new mod">
        <pc:chgData name="sumadhar reddy" userId="c544396dfeb0f3dd" providerId="LiveId" clId="{B8145121-36BC-4796-916D-76B2E32EFBC5}" dt="2024-04-03T20:12:48.226" v="1000" actId="14100"/>
        <pc:sldMkLst>
          <pc:docMk/>
          <pc:sldMk cId="3789187212" sldId="274"/>
        </pc:sldMkLst>
        <pc:spChg chg="del">
          <ac:chgData name="sumadhar reddy" userId="c544396dfeb0f3dd" providerId="LiveId" clId="{B8145121-36BC-4796-916D-76B2E32EFBC5}" dt="2024-04-03T20:11:56.395" v="980" actId="478"/>
          <ac:spMkLst>
            <pc:docMk/>
            <pc:sldMk cId="3789187212" sldId="274"/>
            <ac:spMk id="2" creationId="{E32B0A39-6D4E-C739-252F-9F803A001723}"/>
          </ac:spMkLst>
        </pc:spChg>
        <pc:spChg chg="del">
          <ac:chgData name="sumadhar reddy" userId="c544396dfeb0f3dd" providerId="LiveId" clId="{B8145121-36BC-4796-916D-76B2E32EFBC5}" dt="2024-04-03T20:11:53.839" v="979" actId="478"/>
          <ac:spMkLst>
            <pc:docMk/>
            <pc:sldMk cId="3789187212" sldId="274"/>
            <ac:spMk id="3" creationId="{DCDC62C1-D59E-1826-D837-23AFAB6A224C}"/>
          </ac:spMkLst>
        </pc:spChg>
        <pc:spChg chg="add mod">
          <ac:chgData name="sumadhar reddy" userId="c544396dfeb0f3dd" providerId="LiveId" clId="{B8145121-36BC-4796-916D-76B2E32EFBC5}" dt="2024-04-03T20:12:33.345" v="997" actId="1076"/>
          <ac:spMkLst>
            <pc:docMk/>
            <pc:sldMk cId="3789187212" sldId="274"/>
            <ac:spMk id="4" creationId="{C628EE71-B843-1B5B-FF4F-F6434E3B1228}"/>
          </ac:spMkLst>
        </pc:spChg>
        <pc:picChg chg="add mod">
          <ac:chgData name="sumadhar reddy" userId="c544396dfeb0f3dd" providerId="LiveId" clId="{B8145121-36BC-4796-916D-76B2E32EFBC5}" dt="2024-04-03T20:12:48.226" v="1000" actId="14100"/>
          <ac:picMkLst>
            <pc:docMk/>
            <pc:sldMk cId="3789187212" sldId="274"/>
            <ac:picMk id="20" creationId="{EA897852-6D12-FB8C-FD03-2DA1CD2C5CCE}"/>
          </ac:picMkLst>
        </pc:picChg>
      </pc:sldChg>
      <pc:sldChg chg="addSp delSp modSp new mod">
        <pc:chgData name="sumadhar reddy" userId="c544396dfeb0f3dd" providerId="LiveId" clId="{B8145121-36BC-4796-916D-76B2E32EFBC5}" dt="2024-04-03T20:19:32.894" v="1065" actId="1076"/>
        <pc:sldMkLst>
          <pc:docMk/>
          <pc:sldMk cId="471913107" sldId="275"/>
        </pc:sldMkLst>
        <pc:spChg chg="del">
          <ac:chgData name="sumadhar reddy" userId="c544396dfeb0f3dd" providerId="LiveId" clId="{B8145121-36BC-4796-916D-76B2E32EFBC5}" dt="2024-04-03T20:18:08.577" v="1054" actId="478"/>
          <ac:spMkLst>
            <pc:docMk/>
            <pc:sldMk cId="471913107" sldId="275"/>
            <ac:spMk id="2" creationId="{A549E8A1-05A2-56A8-5018-ECEA2968750F}"/>
          </ac:spMkLst>
        </pc:spChg>
        <pc:spChg chg="del">
          <ac:chgData name="sumadhar reddy" userId="c544396dfeb0f3dd" providerId="LiveId" clId="{B8145121-36BC-4796-916D-76B2E32EFBC5}" dt="2024-04-03T20:18:11.086" v="1055" actId="478"/>
          <ac:spMkLst>
            <pc:docMk/>
            <pc:sldMk cId="471913107" sldId="275"/>
            <ac:spMk id="3" creationId="{D2A52F23-1E4D-B8FE-BE08-546F71658208}"/>
          </ac:spMkLst>
        </pc:spChg>
        <pc:spChg chg="add mod">
          <ac:chgData name="sumadhar reddy" userId="c544396dfeb0f3dd" providerId="LiveId" clId="{B8145121-36BC-4796-916D-76B2E32EFBC5}" dt="2024-04-03T20:19:32.894" v="1065" actId="1076"/>
          <ac:spMkLst>
            <pc:docMk/>
            <pc:sldMk cId="471913107" sldId="275"/>
            <ac:spMk id="4" creationId="{211C8720-FD79-7244-E7C6-9AD195BC9CD8}"/>
          </ac:spMkLst>
        </pc:spChg>
      </pc:sldChg>
      <pc:sldChg chg="addSp delSp modSp new mod">
        <pc:chgData name="sumadhar reddy" userId="c544396dfeb0f3dd" providerId="LiveId" clId="{B8145121-36BC-4796-916D-76B2E32EFBC5}" dt="2024-04-03T20:21:06.898" v="1077" actId="255"/>
        <pc:sldMkLst>
          <pc:docMk/>
          <pc:sldMk cId="1060124094" sldId="276"/>
        </pc:sldMkLst>
        <pc:spChg chg="del">
          <ac:chgData name="sumadhar reddy" userId="c544396dfeb0f3dd" providerId="LiveId" clId="{B8145121-36BC-4796-916D-76B2E32EFBC5}" dt="2024-04-03T20:20:31.439" v="1068" actId="478"/>
          <ac:spMkLst>
            <pc:docMk/>
            <pc:sldMk cId="1060124094" sldId="276"/>
            <ac:spMk id="2" creationId="{D9D87D8E-F4AA-469A-64B1-F21C97E692A3}"/>
          </ac:spMkLst>
        </pc:spChg>
        <pc:spChg chg="del">
          <ac:chgData name="sumadhar reddy" userId="c544396dfeb0f3dd" providerId="LiveId" clId="{B8145121-36BC-4796-916D-76B2E32EFBC5}" dt="2024-04-03T20:20:29.577" v="1067" actId="478"/>
          <ac:spMkLst>
            <pc:docMk/>
            <pc:sldMk cId="1060124094" sldId="276"/>
            <ac:spMk id="3" creationId="{F7FDF614-47AB-E2EB-1526-40D6BEDCAAA7}"/>
          </ac:spMkLst>
        </pc:spChg>
        <pc:spChg chg="add mod">
          <ac:chgData name="sumadhar reddy" userId="c544396dfeb0f3dd" providerId="LiveId" clId="{B8145121-36BC-4796-916D-76B2E32EFBC5}" dt="2024-04-03T20:21:06.898" v="1077" actId="255"/>
          <ac:spMkLst>
            <pc:docMk/>
            <pc:sldMk cId="1060124094" sldId="276"/>
            <ac:spMk id="4" creationId="{ABD964D0-B20F-69E4-6402-833E24A50C7E}"/>
          </ac:spMkLst>
        </pc:spChg>
      </pc:sldChg>
      <pc:sldChg chg="addSp delSp modSp new mod">
        <pc:chgData name="sumadhar reddy" userId="c544396dfeb0f3dd" providerId="LiveId" clId="{B8145121-36BC-4796-916D-76B2E32EFBC5}" dt="2024-04-03T20:22:09.884" v="1088" actId="14100"/>
        <pc:sldMkLst>
          <pc:docMk/>
          <pc:sldMk cId="3044046237" sldId="277"/>
        </pc:sldMkLst>
        <pc:spChg chg="del">
          <ac:chgData name="sumadhar reddy" userId="c544396dfeb0f3dd" providerId="LiveId" clId="{B8145121-36BC-4796-916D-76B2E32EFBC5}" dt="2024-04-03T20:21:27.119" v="1079" actId="478"/>
          <ac:spMkLst>
            <pc:docMk/>
            <pc:sldMk cId="3044046237" sldId="277"/>
            <ac:spMk id="2" creationId="{17BC105C-F098-8DF5-CBA5-2C0AB0492A41}"/>
          </ac:spMkLst>
        </pc:spChg>
        <pc:spChg chg="del">
          <ac:chgData name="sumadhar reddy" userId="c544396dfeb0f3dd" providerId="LiveId" clId="{B8145121-36BC-4796-916D-76B2E32EFBC5}" dt="2024-04-03T20:21:29.689" v="1080" actId="478"/>
          <ac:spMkLst>
            <pc:docMk/>
            <pc:sldMk cId="3044046237" sldId="277"/>
            <ac:spMk id="3" creationId="{EE9F4DC3-B786-500F-B265-404C91D7099C}"/>
          </ac:spMkLst>
        </pc:spChg>
        <pc:spChg chg="add mod">
          <ac:chgData name="sumadhar reddy" userId="c544396dfeb0f3dd" providerId="LiveId" clId="{B8145121-36BC-4796-916D-76B2E32EFBC5}" dt="2024-04-03T20:22:09.884" v="1088" actId="14100"/>
          <ac:spMkLst>
            <pc:docMk/>
            <pc:sldMk cId="3044046237" sldId="277"/>
            <ac:spMk id="4" creationId="{8FC08DC8-5C29-200F-E178-FA2A8DE768BF}"/>
          </ac:spMkLst>
        </pc:spChg>
      </pc:sldChg>
      <pc:sldChg chg="addSp delSp modSp mod">
        <pc:chgData name="sumadhar reddy" userId="c544396dfeb0f3dd" providerId="LiveId" clId="{B8145121-36BC-4796-916D-76B2E32EFBC5}" dt="2024-04-03T20:28:49.349" v="1126" actId="14100"/>
        <pc:sldMkLst>
          <pc:docMk/>
          <pc:sldMk cId="2176230400" sldId="278"/>
        </pc:sldMkLst>
        <pc:picChg chg="add mod">
          <ac:chgData name="sumadhar reddy" userId="c544396dfeb0f3dd" providerId="LiveId" clId="{B8145121-36BC-4796-916D-76B2E32EFBC5}" dt="2024-04-03T20:28:49.349" v="1126" actId="14100"/>
          <ac:picMkLst>
            <pc:docMk/>
            <pc:sldMk cId="2176230400" sldId="278"/>
            <ac:picMk id="3" creationId="{91E9E4AB-E0B5-C972-EDE0-691EC98FFE72}"/>
          </ac:picMkLst>
        </pc:picChg>
        <pc:picChg chg="del">
          <ac:chgData name="sumadhar reddy" userId="c544396dfeb0f3dd" providerId="LiveId" clId="{B8145121-36BC-4796-916D-76B2E32EFBC5}" dt="2024-04-03T20:22:33.337" v="1089" actId="478"/>
          <ac:picMkLst>
            <pc:docMk/>
            <pc:sldMk cId="2176230400" sldId="278"/>
            <ac:picMk id="10" creationId="{12A04508-72C1-2BA0-7C00-DB3CBB3A6D4A}"/>
          </ac:picMkLst>
        </pc:picChg>
      </pc:sldChg>
      <pc:sldChg chg="addSp delSp modSp mod">
        <pc:chgData name="sumadhar reddy" userId="c544396dfeb0f3dd" providerId="LiveId" clId="{B8145121-36BC-4796-916D-76B2E32EFBC5}" dt="2024-04-03T20:28:38.534" v="1124" actId="1076"/>
        <pc:sldMkLst>
          <pc:docMk/>
          <pc:sldMk cId="72835544" sldId="279"/>
        </pc:sldMkLst>
        <pc:picChg chg="add mod">
          <ac:chgData name="sumadhar reddy" userId="c544396dfeb0f3dd" providerId="LiveId" clId="{B8145121-36BC-4796-916D-76B2E32EFBC5}" dt="2024-04-03T20:28:38.534" v="1124" actId="1076"/>
          <ac:picMkLst>
            <pc:docMk/>
            <pc:sldMk cId="72835544" sldId="279"/>
            <ac:picMk id="3" creationId="{87B9DBBE-70D2-95BA-3B43-B335EE0B1EC9}"/>
          </ac:picMkLst>
        </pc:picChg>
        <pc:picChg chg="del">
          <ac:chgData name="sumadhar reddy" userId="c544396dfeb0f3dd" providerId="LiveId" clId="{B8145121-36BC-4796-916D-76B2E32EFBC5}" dt="2024-04-03T20:22:44.782" v="1090" actId="478"/>
          <ac:picMkLst>
            <pc:docMk/>
            <pc:sldMk cId="72835544" sldId="279"/>
            <ac:picMk id="16" creationId="{3F479664-0FCF-0570-8D4E-9DDFC79DE32C}"/>
          </ac:picMkLst>
        </pc:picChg>
      </pc:sldChg>
      <pc:sldChg chg="addSp delSp modSp mod">
        <pc:chgData name="sumadhar reddy" userId="c544396dfeb0f3dd" providerId="LiveId" clId="{B8145121-36BC-4796-916D-76B2E32EFBC5}" dt="2024-04-03T20:28:30.623" v="1123" actId="14100"/>
        <pc:sldMkLst>
          <pc:docMk/>
          <pc:sldMk cId="296577024" sldId="280"/>
        </pc:sldMkLst>
        <pc:picChg chg="add mod">
          <ac:chgData name="sumadhar reddy" userId="c544396dfeb0f3dd" providerId="LiveId" clId="{B8145121-36BC-4796-916D-76B2E32EFBC5}" dt="2024-04-03T20:28:30.623" v="1123" actId="14100"/>
          <ac:picMkLst>
            <pc:docMk/>
            <pc:sldMk cId="296577024" sldId="280"/>
            <ac:picMk id="3" creationId="{943B067A-E4BA-E93B-B5BC-DDE11181365D}"/>
          </ac:picMkLst>
        </pc:picChg>
        <pc:picChg chg="del">
          <ac:chgData name="sumadhar reddy" userId="c544396dfeb0f3dd" providerId="LiveId" clId="{B8145121-36BC-4796-916D-76B2E32EFBC5}" dt="2024-04-03T20:23:01.464" v="1091" actId="478"/>
          <ac:picMkLst>
            <pc:docMk/>
            <pc:sldMk cId="296577024" sldId="280"/>
            <ac:picMk id="18" creationId="{1106A1CC-040A-A027-989B-9F716E1A1461}"/>
          </ac:picMkLst>
        </pc:picChg>
      </pc:sldChg>
      <pc:sldChg chg="addSp delSp modSp new mod">
        <pc:chgData name="sumadhar reddy" userId="c544396dfeb0f3dd" providerId="LiveId" clId="{B8145121-36BC-4796-916D-76B2E32EFBC5}" dt="2024-04-03T20:24:54.563" v="1104" actId="255"/>
        <pc:sldMkLst>
          <pc:docMk/>
          <pc:sldMk cId="508634072" sldId="281"/>
        </pc:sldMkLst>
        <pc:spChg chg="del">
          <ac:chgData name="sumadhar reddy" userId="c544396dfeb0f3dd" providerId="LiveId" clId="{B8145121-36BC-4796-916D-76B2E32EFBC5}" dt="2024-04-03T20:23:11.974" v="1093" actId="478"/>
          <ac:spMkLst>
            <pc:docMk/>
            <pc:sldMk cId="508634072" sldId="281"/>
            <ac:spMk id="2" creationId="{B93D9239-886D-B7AF-9B7E-FBAA8CE99857}"/>
          </ac:spMkLst>
        </pc:spChg>
        <pc:spChg chg="del">
          <ac:chgData name="sumadhar reddy" userId="c544396dfeb0f3dd" providerId="LiveId" clId="{B8145121-36BC-4796-916D-76B2E32EFBC5}" dt="2024-04-03T20:23:15.834" v="1094" actId="478"/>
          <ac:spMkLst>
            <pc:docMk/>
            <pc:sldMk cId="508634072" sldId="281"/>
            <ac:spMk id="3" creationId="{42D8B19C-6EB8-3D09-6900-1E1B0DED63F9}"/>
          </ac:spMkLst>
        </pc:spChg>
        <pc:spChg chg="add mod">
          <ac:chgData name="sumadhar reddy" userId="c544396dfeb0f3dd" providerId="LiveId" clId="{B8145121-36BC-4796-916D-76B2E32EFBC5}" dt="2024-04-03T20:24:54.563" v="1104" actId="255"/>
          <ac:spMkLst>
            <pc:docMk/>
            <pc:sldMk cId="508634072" sldId="281"/>
            <ac:spMk id="4" creationId="{A9FE999B-FA0F-3121-461D-A7DBEEE4B399}"/>
          </ac:spMkLst>
        </pc:spChg>
      </pc:sldChg>
      <pc:sldChg chg="addSp modSp mod">
        <pc:chgData name="sumadhar reddy" userId="c544396dfeb0f3dd" providerId="LiveId" clId="{B8145121-36BC-4796-916D-76B2E32EFBC5}" dt="2024-04-03T20:28:11.728" v="1120" actId="14100"/>
        <pc:sldMkLst>
          <pc:docMk/>
          <pc:sldMk cId="2187813544" sldId="282"/>
        </pc:sldMkLst>
        <pc:picChg chg="add mod">
          <ac:chgData name="sumadhar reddy" userId="c544396dfeb0f3dd" providerId="LiveId" clId="{B8145121-36BC-4796-916D-76B2E32EFBC5}" dt="2024-04-03T20:28:11.728" v="1120" actId="14100"/>
          <ac:picMkLst>
            <pc:docMk/>
            <pc:sldMk cId="2187813544" sldId="282"/>
            <ac:picMk id="3" creationId="{959FE246-5FB1-9B76-C49E-91EFD5FC3AF0}"/>
          </ac:picMkLst>
        </pc:picChg>
      </pc:sldChg>
      <pc:sldChg chg="new del">
        <pc:chgData name="sumadhar reddy" userId="c544396dfeb0f3dd" providerId="LiveId" clId="{B8145121-36BC-4796-916D-76B2E32EFBC5}" dt="2024-04-03T20:25:32.553" v="1106" actId="47"/>
        <pc:sldMkLst>
          <pc:docMk/>
          <pc:sldMk cId="1924422503" sldId="283"/>
        </pc:sldMkLst>
      </pc:sldChg>
      <pc:sldChg chg="addSp modSp mod">
        <pc:chgData name="sumadhar reddy" userId="c544396dfeb0f3dd" providerId="LiveId" clId="{B8145121-36BC-4796-916D-76B2E32EFBC5}" dt="2024-04-03T20:28:20.588" v="1121" actId="14100"/>
        <pc:sldMkLst>
          <pc:docMk/>
          <pc:sldMk cId="494593666" sldId="284"/>
        </pc:sldMkLst>
        <pc:picChg chg="add mod">
          <ac:chgData name="sumadhar reddy" userId="c544396dfeb0f3dd" providerId="LiveId" clId="{B8145121-36BC-4796-916D-76B2E32EFBC5}" dt="2024-04-03T20:28:20.588" v="1121" actId="14100"/>
          <ac:picMkLst>
            <pc:docMk/>
            <pc:sldMk cId="494593666" sldId="284"/>
            <ac:picMk id="3" creationId="{6A80611E-4996-59E5-33BF-166BBB960B28}"/>
          </ac:picMkLst>
        </pc:picChg>
      </pc:sldChg>
      <pc:sldChg chg="addSp modSp mod">
        <pc:chgData name="sumadhar reddy" userId="c544396dfeb0f3dd" providerId="LiveId" clId="{B8145121-36BC-4796-916D-76B2E32EFBC5}" dt="2024-04-03T20:27:58.373" v="1117" actId="14100"/>
        <pc:sldMkLst>
          <pc:docMk/>
          <pc:sldMk cId="2750432687" sldId="285"/>
        </pc:sldMkLst>
        <pc:picChg chg="add mod">
          <ac:chgData name="sumadhar reddy" userId="c544396dfeb0f3dd" providerId="LiveId" clId="{B8145121-36BC-4796-916D-76B2E32EFBC5}" dt="2024-04-03T20:27:58.373" v="1117" actId="14100"/>
          <ac:picMkLst>
            <pc:docMk/>
            <pc:sldMk cId="2750432687" sldId="285"/>
            <ac:picMk id="3" creationId="{6ABCA6D5-8952-48D7-FB92-B4AE418D2C0C}"/>
          </ac:picMkLst>
        </pc:picChg>
      </pc:sldChg>
      <pc:sldChg chg="addSp modSp add mod">
        <pc:chgData name="sumadhar reddy" userId="c544396dfeb0f3dd" providerId="LiveId" clId="{B8145121-36BC-4796-916D-76B2E32EFBC5}" dt="2024-04-04T10:55:21.465" v="1613" actId="14100"/>
        <pc:sldMkLst>
          <pc:docMk/>
          <pc:sldMk cId="1579423563" sldId="286"/>
        </pc:sldMkLst>
        <pc:picChg chg="add mod">
          <ac:chgData name="sumadhar reddy" userId="c544396dfeb0f3dd" providerId="LiveId" clId="{B8145121-36BC-4796-916D-76B2E32EFBC5}" dt="2024-04-04T10:55:21.465" v="1613" actId="14100"/>
          <ac:picMkLst>
            <pc:docMk/>
            <pc:sldMk cId="1579423563" sldId="286"/>
            <ac:picMk id="12" creationId="{57E39486-F1DC-8DC8-D47D-6D7DA44529B2}"/>
          </ac:picMkLst>
        </pc:picChg>
      </pc:sldChg>
      <pc:sldChg chg="addSp modSp add mod">
        <pc:chgData name="sumadhar reddy" userId="c544396dfeb0f3dd" providerId="LiveId" clId="{B8145121-36BC-4796-916D-76B2E32EFBC5}" dt="2024-04-04T10:57:35.594" v="1627" actId="14100"/>
        <pc:sldMkLst>
          <pc:docMk/>
          <pc:sldMk cId="2881259139" sldId="287"/>
        </pc:sldMkLst>
        <pc:picChg chg="add mod">
          <ac:chgData name="sumadhar reddy" userId="c544396dfeb0f3dd" providerId="LiveId" clId="{B8145121-36BC-4796-916D-76B2E32EFBC5}" dt="2024-04-04T10:57:35.594" v="1627" actId="14100"/>
          <ac:picMkLst>
            <pc:docMk/>
            <pc:sldMk cId="2881259139" sldId="287"/>
            <ac:picMk id="6" creationId="{1498706A-2C1B-AB8C-8EDA-FBADD5A59CE1}"/>
          </ac:picMkLst>
        </pc:picChg>
      </pc:sldChg>
      <pc:sldChg chg="addSp modSp add mod">
        <pc:chgData name="sumadhar reddy" userId="c544396dfeb0f3dd" providerId="LiveId" clId="{B8145121-36BC-4796-916D-76B2E32EFBC5}" dt="2024-04-04T10:57:02.902" v="1622" actId="14100"/>
        <pc:sldMkLst>
          <pc:docMk/>
          <pc:sldMk cId="559372934" sldId="288"/>
        </pc:sldMkLst>
        <pc:picChg chg="add mod">
          <ac:chgData name="sumadhar reddy" userId="c544396dfeb0f3dd" providerId="LiveId" clId="{B8145121-36BC-4796-916D-76B2E32EFBC5}" dt="2024-04-04T10:57:02.902" v="1622" actId="14100"/>
          <ac:picMkLst>
            <pc:docMk/>
            <pc:sldMk cId="559372934" sldId="288"/>
            <ac:picMk id="8" creationId="{3A326BFC-C29A-8A6B-A9AC-4A665B239908}"/>
          </ac:picMkLst>
        </pc:picChg>
      </pc:sldChg>
      <pc:sldChg chg="addSp modSp add mod">
        <pc:chgData name="sumadhar reddy" userId="c544396dfeb0f3dd" providerId="LiveId" clId="{B8145121-36BC-4796-916D-76B2E32EFBC5}" dt="2024-04-04T10:54:41.337" v="1607" actId="14100"/>
        <pc:sldMkLst>
          <pc:docMk/>
          <pc:sldMk cId="3981471283" sldId="289"/>
        </pc:sldMkLst>
        <pc:picChg chg="add mod">
          <ac:chgData name="sumadhar reddy" userId="c544396dfeb0f3dd" providerId="LiveId" clId="{B8145121-36BC-4796-916D-76B2E32EFBC5}" dt="2024-04-04T10:54:41.337" v="1607" actId="14100"/>
          <ac:picMkLst>
            <pc:docMk/>
            <pc:sldMk cId="3981471283" sldId="289"/>
            <ac:picMk id="14" creationId="{71CA86E9-A4A0-F6B5-18B4-951C7C047D7C}"/>
          </ac:picMkLst>
        </pc:picChg>
      </pc:sldChg>
      <pc:sldChg chg="addSp modSp add mod">
        <pc:chgData name="sumadhar reddy" userId="c544396dfeb0f3dd" providerId="LiveId" clId="{B8145121-36BC-4796-916D-76B2E32EFBC5}" dt="2024-04-04T10:56:08.449" v="1617" actId="14100"/>
        <pc:sldMkLst>
          <pc:docMk/>
          <pc:sldMk cId="2712517487" sldId="290"/>
        </pc:sldMkLst>
        <pc:picChg chg="add mod">
          <ac:chgData name="sumadhar reddy" userId="c544396dfeb0f3dd" providerId="LiveId" clId="{B8145121-36BC-4796-916D-76B2E32EFBC5}" dt="2024-04-04T10:56:08.449" v="1617" actId="14100"/>
          <ac:picMkLst>
            <pc:docMk/>
            <pc:sldMk cId="2712517487" sldId="290"/>
            <ac:picMk id="10" creationId="{E8881850-84CF-6092-608C-05E663807DAB}"/>
          </ac:picMkLst>
        </pc:picChg>
      </pc:sldChg>
      <pc:sldChg chg="addSp delSp modSp new mod">
        <pc:chgData name="sumadhar reddy" userId="c544396dfeb0f3dd" providerId="LiveId" clId="{B8145121-36BC-4796-916D-76B2E32EFBC5}" dt="2024-04-03T20:36:50.439" v="1208" actId="14100"/>
        <pc:sldMkLst>
          <pc:docMk/>
          <pc:sldMk cId="3439895115" sldId="291"/>
        </pc:sldMkLst>
        <pc:spChg chg="del">
          <ac:chgData name="sumadhar reddy" userId="c544396dfeb0f3dd" providerId="LiveId" clId="{B8145121-36BC-4796-916D-76B2E32EFBC5}" dt="2024-04-03T20:31:08.731" v="1134" actId="478"/>
          <ac:spMkLst>
            <pc:docMk/>
            <pc:sldMk cId="3439895115" sldId="291"/>
            <ac:spMk id="2" creationId="{45ABD9B9-05B8-4FD6-5164-2F386B69CED0}"/>
          </ac:spMkLst>
        </pc:spChg>
        <pc:spChg chg="del">
          <ac:chgData name="sumadhar reddy" userId="c544396dfeb0f3dd" providerId="LiveId" clId="{B8145121-36BC-4796-916D-76B2E32EFBC5}" dt="2024-04-03T20:31:07.024" v="1133" actId="478"/>
          <ac:spMkLst>
            <pc:docMk/>
            <pc:sldMk cId="3439895115" sldId="291"/>
            <ac:spMk id="3" creationId="{A1C4C9AC-9CC3-53EC-7852-D1A11C9ED9CA}"/>
          </ac:spMkLst>
        </pc:spChg>
        <pc:spChg chg="add mod">
          <ac:chgData name="sumadhar reddy" userId="c544396dfeb0f3dd" providerId="LiveId" clId="{B8145121-36BC-4796-916D-76B2E32EFBC5}" dt="2024-04-03T20:31:28.999" v="1151" actId="1076"/>
          <ac:spMkLst>
            <pc:docMk/>
            <pc:sldMk cId="3439895115" sldId="291"/>
            <ac:spMk id="4" creationId="{CE8D44E6-72F3-B1A1-1163-1CB7E5A40AF4}"/>
          </ac:spMkLst>
        </pc:spChg>
        <pc:picChg chg="add mod">
          <ac:chgData name="sumadhar reddy" userId="c544396dfeb0f3dd" providerId="LiveId" clId="{B8145121-36BC-4796-916D-76B2E32EFBC5}" dt="2024-04-03T20:36:50.439" v="1208" actId="14100"/>
          <ac:picMkLst>
            <pc:docMk/>
            <pc:sldMk cId="3439895115" sldId="291"/>
            <ac:picMk id="6" creationId="{C78E3B35-4771-6409-2675-8026E1021966}"/>
          </ac:picMkLst>
        </pc:picChg>
      </pc:sldChg>
      <pc:sldChg chg="addSp delSp modSp new mod">
        <pc:chgData name="sumadhar reddy" userId="c544396dfeb0f3dd" providerId="LiveId" clId="{B8145121-36BC-4796-916D-76B2E32EFBC5}" dt="2024-04-03T20:36:39.250" v="1206" actId="14100"/>
        <pc:sldMkLst>
          <pc:docMk/>
          <pc:sldMk cId="98746610" sldId="292"/>
        </pc:sldMkLst>
        <pc:spChg chg="del">
          <ac:chgData name="sumadhar reddy" userId="c544396dfeb0f3dd" providerId="LiveId" clId="{B8145121-36BC-4796-916D-76B2E32EFBC5}" dt="2024-04-03T20:31:37.837" v="1153" actId="478"/>
          <ac:spMkLst>
            <pc:docMk/>
            <pc:sldMk cId="98746610" sldId="292"/>
            <ac:spMk id="2" creationId="{D606F23A-4DC3-1E76-1345-16542BB89422}"/>
          </ac:spMkLst>
        </pc:spChg>
        <pc:spChg chg="del">
          <ac:chgData name="sumadhar reddy" userId="c544396dfeb0f3dd" providerId="LiveId" clId="{B8145121-36BC-4796-916D-76B2E32EFBC5}" dt="2024-04-03T20:31:40.812" v="1154" actId="478"/>
          <ac:spMkLst>
            <pc:docMk/>
            <pc:sldMk cId="98746610" sldId="292"/>
            <ac:spMk id="3" creationId="{8B17E269-FFC9-C718-3CC6-EEDC13B892C4}"/>
          </ac:spMkLst>
        </pc:spChg>
        <pc:spChg chg="add mod">
          <ac:chgData name="sumadhar reddy" userId="c544396dfeb0f3dd" providerId="LiveId" clId="{B8145121-36BC-4796-916D-76B2E32EFBC5}" dt="2024-04-03T20:32:04.378" v="1176" actId="1076"/>
          <ac:spMkLst>
            <pc:docMk/>
            <pc:sldMk cId="98746610" sldId="292"/>
            <ac:spMk id="4" creationId="{9B74C59E-068C-089C-DDC0-301D9E2B3D81}"/>
          </ac:spMkLst>
        </pc:spChg>
        <pc:picChg chg="add mod">
          <ac:chgData name="sumadhar reddy" userId="c544396dfeb0f3dd" providerId="LiveId" clId="{B8145121-36BC-4796-916D-76B2E32EFBC5}" dt="2024-04-03T20:36:39.250" v="1206" actId="14100"/>
          <ac:picMkLst>
            <pc:docMk/>
            <pc:sldMk cId="98746610" sldId="292"/>
            <ac:picMk id="6" creationId="{4B35C72A-537F-131C-BB7F-60BD9DCD323E}"/>
          </ac:picMkLst>
        </pc:picChg>
      </pc:sldChg>
      <pc:sldChg chg="addSp delSp modSp new mod">
        <pc:chgData name="sumadhar reddy" userId="c544396dfeb0f3dd" providerId="LiveId" clId="{B8145121-36BC-4796-916D-76B2E32EFBC5}" dt="2024-04-04T09:55:41.571" v="1473" actId="14100"/>
        <pc:sldMkLst>
          <pc:docMk/>
          <pc:sldMk cId="3837168885" sldId="293"/>
        </pc:sldMkLst>
        <pc:spChg chg="del">
          <ac:chgData name="sumadhar reddy" userId="c544396dfeb0f3dd" providerId="LiveId" clId="{B8145121-36BC-4796-916D-76B2E32EFBC5}" dt="2024-04-03T20:32:21.517" v="1179" actId="21"/>
          <ac:spMkLst>
            <pc:docMk/>
            <pc:sldMk cId="3837168885" sldId="293"/>
            <ac:spMk id="2" creationId="{7BE8E3AB-FF84-1A49-B8EE-8D9B679ABEDB}"/>
          </ac:spMkLst>
        </pc:spChg>
        <pc:spChg chg="del">
          <ac:chgData name="sumadhar reddy" userId="c544396dfeb0f3dd" providerId="LiveId" clId="{B8145121-36BC-4796-916D-76B2E32EFBC5}" dt="2024-04-03T20:32:18.503" v="1178" actId="21"/>
          <ac:spMkLst>
            <pc:docMk/>
            <pc:sldMk cId="3837168885" sldId="293"/>
            <ac:spMk id="3" creationId="{C6FEB879-C77D-060F-742B-7DC90C75AE3B}"/>
          </ac:spMkLst>
        </pc:spChg>
        <pc:spChg chg="add mod">
          <ac:chgData name="sumadhar reddy" userId="c544396dfeb0f3dd" providerId="LiveId" clId="{B8145121-36BC-4796-916D-76B2E32EFBC5}" dt="2024-04-03T20:32:50.155" v="1201" actId="1076"/>
          <ac:spMkLst>
            <pc:docMk/>
            <pc:sldMk cId="3837168885" sldId="293"/>
            <ac:spMk id="4" creationId="{2BFDEE85-68CE-9E93-2F9E-19D3C5D52C76}"/>
          </ac:spMkLst>
        </pc:spChg>
        <pc:picChg chg="add mod">
          <ac:chgData name="sumadhar reddy" userId="c544396dfeb0f3dd" providerId="LiveId" clId="{B8145121-36BC-4796-916D-76B2E32EFBC5}" dt="2024-04-04T09:55:41.571" v="1473" actId="14100"/>
          <ac:picMkLst>
            <pc:docMk/>
            <pc:sldMk cId="3837168885" sldId="293"/>
            <ac:picMk id="5" creationId="{97892EC6-2CAD-130D-26CC-F55BF2427A6E}"/>
          </ac:picMkLst>
        </pc:picChg>
      </pc:sldChg>
      <pc:sldChg chg="addSp delSp modSp new mod">
        <pc:chgData name="sumadhar reddy" userId="c544396dfeb0f3dd" providerId="LiveId" clId="{B8145121-36BC-4796-916D-76B2E32EFBC5}" dt="2024-04-03T20:45:59.500" v="1267" actId="14100"/>
        <pc:sldMkLst>
          <pc:docMk/>
          <pc:sldMk cId="633653405" sldId="294"/>
        </pc:sldMkLst>
        <pc:spChg chg="del">
          <ac:chgData name="sumadhar reddy" userId="c544396dfeb0f3dd" providerId="LiveId" clId="{B8145121-36BC-4796-916D-76B2E32EFBC5}" dt="2024-04-03T20:37:18.991" v="1211" actId="478"/>
          <ac:spMkLst>
            <pc:docMk/>
            <pc:sldMk cId="633653405" sldId="294"/>
            <ac:spMk id="2" creationId="{73B60135-607E-AAC3-2FC0-4ECD8E6E36A0}"/>
          </ac:spMkLst>
        </pc:spChg>
        <pc:spChg chg="del">
          <ac:chgData name="sumadhar reddy" userId="c544396dfeb0f3dd" providerId="LiveId" clId="{B8145121-36BC-4796-916D-76B2E32EFBC5}" dt="2024-04-03T20:37:15.703" v="1210" actId="478"/>
          <ac:spMkLst>
            <pc:docMk/>
            <pc:sldMk cId="633653405" sldId="294"/>
            <ac:spMk id="3" creationId="{709B6433-7320-F23B-8CC9-6B9F47F31C7C}"/>
          </ac:spMkLst>
        </pc:spChg>
        <pc:spChg chg="add mod">
          <ac:chgData name="sumadhar reddy" userId="c544396dfeb0f3dd" providerId="LiveId" clId="{B8145121-36BC-4796-916D-76B2E32EFBC5}" dt="2024-04-03T20:37:41.452" v="1232" actId="1076"/>
          <ac:spMkLst>
            <pc:docMk/>
            <pc:sldMk cId="633653405" sldId="294"/>
            <ac:spMk id="4" creationId="{1CC6C13A-690D-C62E-4326-1CF06CCA69D0}"/>
          </ac:spMkLst>
        </pc:spChg>
        <pc:picChg chg="add mod">
          <ac:chgData name="sumadhar reddy" userId="c544396dfeb0f3dd" providerId="LiveId" clId="{B8145121-36BC-4796-916D-76B2E32EFBC5}" dt="2024-04-03T20:45:59.500" v="1267" actId="14100"/>
          <ac:picMkLst>
            <pc:docMk/>
            <pc:sldMk cId="633653405" sldId="294"/>
            <ac:picMk id="6" creationId="{DE650BBB-7A30-851F-D15F-7C184DBE7DFF}"/>
          </ac:picMkLst>
        </pc:picChg>
        <pc:picChg chg="add del mod">
          <ac:chgData name="sumadhar reddy" userId="c544396dfeb0f3dd" providerId="LiveId" clId="{B8145121-36BC-4796-916D-76B2E32EFBC5}" dt="2024-04-03T20:45:32.154" v="1262" actId="21"/>
          <ac:picMkLst>
            <pc:docMk/>
            <pc:sldMk cId="633653405" sldId="294"/>
            <ac:picMk id="8" creationId="{FDB229EC-2D68-3B8F-BD11-00F0BDBAC3EB}"/>
          </ac:picMkLst>
        </pc:picChg>
      </pc:sldChg>
      <pc:sldChg chg="addSp delSp modSp new mod">
        <pc:chgData name="sumadhar reddy" userId="c544396dfeb0f3dd" providerId="LiveId" clId="{B8145121-36BC-4796-916D-76B2E32EFBC5}" dt="2024-04-04T10:07:13.869" v="1486" actId="14100"/>
        <pc:sldMkLst>
          <pc:docMk/>
          <pc:sldMk cId="3602034127" sldId="295"/>
        </pc:sldMkLst>
        <pc:spChg chg="del">
          <ac:chgData name="sumadhar reddy" userId="c544396dfeb0f3dd" providerId="LiveId" clId="{B8145121-36BC-4796-916D-76B2E32EFBC5}" dt="2024-04-03T20:37:57.054" v="1234" actId="478"/>
          <ac:spMkLst>
            <pc:docMk/>
            <pc:sldMk cId="3602034127" sldId="295"/>
            <ac:spMk id="2" creationId="{B28317E6-6082-979A-9985-9AF299F8FD3B}"/>
          </ac:spMkLst>
        </pc:spChg>
        <pc:spChg chg="del">
          <ac:chgData name="sumadhar reddy" userId="c544396dfeb0f3dd" providerId="LiveId" clId="{B8145121-36BC-4796-916D-76B2E32EFBC5}" dt="2024-04-03T20:37:59.996" v="1235" actId="478"/>
          <ac:spMkLst>
            <pc:docMk/>
            <pc:sldMk cId="3602034127" sldId="295"/>
            <ac:spMk id="3" creationId="{F7C010A9-86AD-A99B-09DA-B94E3C217634}"/>
          </ac:spMkLst>
        </pc:spChg>
        <pc:spChg chg="add mod">
          <ac:chgData name="sumadhar reddy" userId="c544396dfeb0f3dd" providerId="LiveId" clId="{B8145121-36BC-4796-916D-76B2E32EFBC5}" dt="2024-04-03T20:43:37.809" v="1256" actId="20577"/>
          <ac:spMkLst>
            <pc:docMk/>
            <pc:sldMk cId="3602034127" sldId="295"/>
            <ac:spMk id="4" creationId="{EC401EE5-C3E5-F667-FA77-EC23F2B5910A}"/>
          </ac:spMkLst>
        </pc:spChg>
        <pc:picChg chg="add mod">
          <ac:chgData name="sumadhar reddy" userId="c544396dfeb0f3dd" providerId="LiveId" clId="{B8145121-36BC-4796-916D-76B2E32EFBC5}" dt="2024-04-04T10:07:13.869" v="1486" actId="14100"/>
          <ac:picMkLst>
            <pc:docMk/>
            <pc:sldMk cId="3602034127" sldId="295"/>
            <ac:picMk id="3" creationId="{F496E6B8-0C87-B559-8A79-82B8FA232791}"/>
          </ac:picMkLst>
        </pc:picChg>
        <pc:picChg chg="add del mod">
          <ac:chgData name="sumadhar reddy" userId="c544396dfeb0f3dd" providerId="LiveId" clId="{B8145121-36BC-4796-916D-76B2E32EFBC5}" dt="2024-04-04T10:06:47.544" v="1482" actId="21"/>
          <ac:picMkLst>
            <pc:docMk/>
            <pc:sldMk cId="3602034127" sldId="295"/>
            <ac:picMk id="6" creationId="{428A0039-E9BD-B5DF-8BC0-8BDF4AC5A710}"/>
          </ac:picMkLst>
        </pc:picChg>
        <pc:picChg chg="add del mod">
          <ac:chgData name="sumadhar reddy" userId="c544396dfeb0f3dd" providerId="LiveId" clId="{B8145121-36BC-4796-916D-76B2E32EFBC5}" dt="2024-04-04T10:06:39.716" v="1480" actId="21"/>
          <ac:picMkLst>
            <pc:docMk/>
            <pc:sldMk cId="3602034127" sldId="295"/>
            <ac:picMk id="8" creationId="{0EDFBDC3-3066-C34B-6C05-2F93F617881F}"/>
          </ac:picMkLst>
        </pc:picChg>
        <pc:picChg chg="add del mod">
          <ac:chgData name="sumadhar reddy" userId="c544396dfeb0f3dd" providerId="LiveId" clId="{B8145121-36BC-4796-916D-76B2E32EFBC5}" dt="2024-04-04T10:06:30.118" v="1478" actId="21"/>
          <ac:picMkLst>
            <pc:docMk/>
            <pc:sldMk cId="3602034127" sldId="295"/>
            <ac:picMk id="10" creationId="{BCA7DEF3-448C-F415-B37A-845C5B18423B}"/>
          </ac:picMkLst>
        </pc:picChg>
      </pc:sldChg>
      <pc:sldChg chg="addSp delSp modSp new mod">
        <pc:chgData name="sumadhar reddy" userId="c544396dfeb0f3dd" providerId="LiveId" clId="{B8145121-36BC-4796-916D-76B2E32EFBC5}" dt="2024-04-04T10:13:11.981" v="1503" actId="14100"/>
        <pc:sldMkLst>
          <pc:docMk/>
          <pc:sldMk cId="2738543905" sldId="296"/>
        </pc:sldMkLst>
        <pc:spChg chg="add del mod">
          <ac:chgData name="sumadhar reddy" userId="c544396dfeb0f3dd" providerId="LiveId" clId="{B8145121-36BC-4796-916D-76B2E32EFBC5}" dt="2024-04-04T10:12:33.206" v="1495" actId="478"/>
          <ac:spMkLst>
            <pc:docMk/>
            <pc:sldMk cId="2738543905" sldId="296"/>
            <ac:spMk id="2" creationId="{3E45C099-6462-B5C6-2664-3897B709B3D2}"/>
          </ac:spMkLst>
        </pc:spChg>
        <pc:spChg chg="del">
          <ac:chgData name="sumadhar reddy" userId="c544396dfeb0f3dd" providerId="LiveId" clId="{B8145121-36BC-4796-916D-76B2E32EFBC5}" dt="2024-04-03T20:38:12.510" v="1238" actId="478"/>
          <ac:spMkLst>
            <pc:docMk/>
            <pc:sldMk cId="2738543905" sldId="296"/>
            <ac:spMk id="2" creationId="{D7770BB7-12D5-B08B-CCF3-8681D9AF5756}"/>
          </ac:spMkLst>
        </pc:spChg>
        <pc:spChg chg="add mod">
          <ac:chgData name="sumadhar reddy" userId="c544396dfeb0f3dd" providerId="LiveId" clId="{B8145121-36BC-4796-916D-76B2E32EFBC5}" dt="2024-04-04T10:13:11.981" v="1503" actId="14100"/>
          <ac:spMkLst>
            <pc:docMk/>
            <pc:sldMk cId="2738543905" sldId="296"/>
            <ac:spMk id="3" creationId="{3D318FC4-DADE-1017-2BED-4CE828626D51}"/>
          </ac:spMkLst>
        </pc:spChg>
        <pc:spChg chg="del">
          <ac:chgData name="sumadhar reddy" userId="c544396dfeb0f3dd" providerId="LiveId" clId="{B8145121-36BC-4796-916D-76B2E32EFBC5}" dt="2024-04-03T20:38:10.185" v="1237" actId="478"/>
          <ac:spMkLst>
            <pc:docMk/>
            <pc:sldMk cId="2738543905" sldId="296"/>
            <ac:spMk id="3" creationId="{43E012E8-C3A5-4784-33C3-E4705FEBD23C}"/>
          </ac:spMkLst>
        </pc:spChg>
        <pc:picChg chg="add mod">
          <ac:chgData name="sumadhar reddy" userId="c544396dfeb0f3dd" providerId="LiveId" clId="{B8145121-36BC-4796-916D-76B2E32EFBC5}" dt="2024-04-04T10:07:33.595" v="1490" actId="1076"/>
          <ac:picMkLst>
            <pc:docMk/>
            <pc:sldMk cId="2738543905" sldId="296"/>
            <ac:picMk id="6" creationId="{428A0039-E9BD-B5DF-8BC0-8BDF4AC5A710}"/>
          </ac:picMkLst>
        </pc:picChg>
      </pc:sldChg>
      <pc:sldChg chg="addSp delSp modSp new mod">
        <pc:chgData name="sumadhar reddy" userId="c544396dfeb0f3dd" providerId="LiveId" clId="{B8145121-36BC-4796-916D-76B2E32EFBC5}" dt="2024-04-04T10:14:15.986" v="1509" actId="1076"/>
        <pc:sldMkLst>
          <pc:docMk/>
          <pc:sldMk cId="2449772046" sldId="297"/>
        </pc:sldMkLst>
        <pc:spChg chg="del">
          <ac:chgData name="sumadhar reddy" userId="c544396dfeb0f3dd" providerId="LiveId" clId="{B8145121-36BC-4796-916D-76B2E32EFBC5}" dt="2024-04-03T20:38:25.138" v="1241" actId="21"/>
          <ac:spMkLst>
            <pc:docMk/>
            <pc:sldMk cId="2449772046" sldId="297"/>
            <ac:spMk id="2" creationId="{0EB863F0-0DE0-8156-1133-785FE7D9B1F5}"/>
          </ac:spMkLst>
        </pc:spChg>
        <pc:spChg chg="add mod">
          <ac:chgData name="sumadhar reddy" userId="c544396dfeb0f3dd" providerId="LiveId" clId="{B8145121-36BC-4796-916D-76B2E32EFBC5}" dt="2024-04-04T10:14:15.986" v="1509" actId="1076"/>
          <ac:spMkLst>
            <pc:docMk/>
            <pc:sldMk cId="2449772046" sldId="297"/>
            <ac:spMk id="2" creationId="{7691710F-1424-B685-852C-FFC90D0C196B}"/>
          </ac:spMkLst>
        </pc:spChg>
        <pc:spChg chg="del">
          <ac:chgData name="sumadhar reddy" userId="c544396dfeb0f3dd" providerId="LiveId" clId="{B8145121-36BC-4796-916D-76B2E32EFBC5}" dt="2024-04-03T20:38:19.878" v="1240" actId="21"/>
          <ac:spMkLst>
            <pc:docMk/>
            <pc:sldMk cId="2449772046" sldId="297"/>
            <ac:spMk id="3" creationId="{6435F1C6-BA54-AFDA-3203-0F18B01EC252}"/>
          </ac:spMkLst>
        </pc:spChg>
        <pc:picChg chg="add mod">
          <ac:chgData name="sumadhar reddy" userId="c544396dfeb0f3dd" providerId="LiveId" clId="{B8145121-36BC-4796-916D-76B2E32EFBC5}" dt="2024-04-04T10:07:43.888" v="1491" actId="1076"/>
          <ac:picMkLst>
            <pc:docMk/>
            <pc:sldMk cId="2449772046" sldId="297"/>
            <ac:picMk id="8" creationId="{0EDFBDC3-3066-C34B-6C05-2F93F617881F}"/>
          </ac:picMkLst>
        </pc:picChg>
      </pc:sldChg>
      <pc:sldChg chg="addSp delSp modSp new mod">
        <pc:chgData name="sumadhar reddy" userId="c544396dfeb0f3dd" providerId="LiveId" clId="{B8145121-36BC-4796-916D-76B2E32EFBC5}" dt="2024-04-04T10:26:23.431" v="1516" actId="1076"/>
        <pc:sldMkLst>
          <pc:docMk/>
          <pc:sldMk cId="1811678260" sldId="298"/>
        </pc:sldMkLst>
        <pc:spChg chg="add mod">
          <ac:chgData name="sumadhar reddy" userId="c544396dfeb0f3dd" providerId="LiveId" clId="{B8145121-36BC-4796-916D-76B2E32EFBC5}" dt="2024-04-04T10:26:23.431" v="1516" actId="1076"/>
          <ac:spMkLst>
            <pc:docMk/>
            <pc:sldMk cId="1811678260" sldId="298"/>
            <ac:spMk id="2" creationId="{6B431EC0-61BB-E598-8570-73369A1E4156}"/>
          </ac:spMkLst>
        </pc:spChg>
        <pc:spChg chg="del">
          <ac:chgData name="sumadhar reddy" userId="c544396dfeb0f3dd" providerId="LiveId" clId="{B8145121-36BC-4796-916D-76B2E32EFBC5}" dt="2024-04-03T20:38:34.542" v="1244" actId="478"/>
          <ac:spMkLst>
            <pc:docMk/>
            <pc:sldMk cId="1811678260" sldId="298"/>
            <ac:spMk id="2" creationId="{B93E4D50-1C34-E217-505C-9338703B34BF}"/>
          </ac:spMkLst>
        </pc:spChg>
        <pc:spChg chg="del">
          <ac:chgData name="sumadhar reddy" userId="c544396dfeb0f3dd" providerId="LiveId" clId="{B8145121-36BC-4796-916D-76B2E32EFBC5}" dt="2024-04-03T20:38:32.819" v="1243" actId="21"/>
          <ac:spMkLst>
            <pc:docMk/>
            <pc:sldMk cId="1811678260" sldId="298"/>
            <ac:spMk id="3" creationId="{434F14AB-F5CC-65DF-45B2-7E183338FAB3}"/>
          </ac:spMkLst>
        </pc:spChg>
        <pc:picChg chg="add mod">
          <ac:chgData name="sumadhar reddy" userId="c544396dfeb0f3dd" providerId="LiveId" clId="{B8145121-36BC-4796-916D-76B2E32EFBC5}" dt="2024-04-04T10:07:49.301" v="1492" actId="1076"/>
          <ac:picMkLst>
            <pc:docMk/>
            <pc:sldMk cId="1811678260" sldId="298"/>
            <ac:picMk id="10" creationId="{BCA7DEF3-448C-F415-B37A-845C5B18423B}"/>
          </ac:picMkLst>
        </pc:picChg>
      </pc:sldChg>
      <pc:sldChg chg="addSp delSp modSp new mod">
        <pc:chgData name="sumadhar reddy" userId="c544396dfeb0f3dd" providerId="LiveId" clId="{B8145121-36BC-4796-916D-76B2E32EFBC5}" dt="2024-04-04T10:49:25.041" v="1535" actId="14100"/>
        <pc:sldMkLst>
          <pc:docMk/>
          <pc:sldMk cId="2990501599" sldId="299"/>
        </pc:sldMkLst>
        <pc:spChg chg="del">
          <ac:chgData name="sumadhar reddy" userId="c544396dfeb0f3dd" providerId="LiveId" clId="{B8145121-36BC-4796-916D-76B2E32EFBC5}" dt="2024-04-03T20:38:44.260" v="1246" actId="478"/>
          <ac:spMkLst>
            <pc:docMk/>
            <pc:sldMk cId="2990501599" sldId="299"/>
            <ac:spMk id="2" creationId="{15F88221-2620-A17B-41DC-80773B5559BD}"/>
          </ac:spMkLst>
        </pc:spChg>
        <pc:spChg chg="add mod">
          <ac:chgData name="sumadhar reddy" userId="c544396dfeb0f3dd" providerId="LiveId" clId="{B8145121-36BC-4796-916D-76B2E32EFBC5}" dt="2024-04-04T10:41:46.425" v="1525" actId="20577"/>
          <ac:spMkLst>
            <pc:docMk/>
            <pc:sldMk cId="2990501599" sldId="299"/>
            <ac:spMk id="2" creationId="{907A72FD-F77E-2E6E-A992-769DA6529501}"/>
          </ac:spMkLst>
        </pc:spChg>
        <pc:spChg chg="del">
          <ac:chgData name="sumadhar reddy" userId="c544396dfeb0f3dd" providerId="LiveId" clId="{B8145121-36BC-4796-916D-76B2E32EFBC5}" dt="2024-04-03T20:38:46.468" v="1247" actId="478"/>
          <ac:spMkLst>
            <pc:docMk/>
            <pc:sldMk cId="2990501599" sldId="299"/>
            <ac:spMk id="3" creationId="{79993F03-D986-2248-653E-C02BBF1803F2}"/>
          </ac:spMkLst>
        </pc:spChg>
        <pc:picChg chg="add mod">
          <ac:chgData name="sumadhar reddy" userId="c544396dfeb0f3dd" providerId="LiveId" clId="{B8145121-36BC-4796-916D-76B2E32EFBC5}" dt="2024-04-04T10:49:25.041" v="1535" actId="14100"/>
          <ac:picMkLst>
            <pc:docMk/>
            <pc:sldMk cId="2990501599" sldId="299"/>
            <ac:picMk id="4" creationId="{58EFADD4-7E97-9375-D3E8-173E24A30A47}"/>
          </ac:picMkLst>
        </pc:picChg>
        <pc:picChg chg="add del mod">
          <ac:chgData name="sumadhar reddy" userId="c544396dfeb0f3dd" providerId="LiveId" clId="{B8145121-36BC-4796-916D-76B2E32EFBC5}" dt="2024-04-04T10:49:07.119" v="1531" actId="21"/>
          <ac:picMkLst>
            <pc:docMk/>
            <pc:sldMk cId="2990501599" sldId="299"/>
            <ac:picMk id="6" creationId="{69F73427-04D5-B193-030B-A9C248B18C99}"/>
          </ac:picMkLst>
        </pc:picChg>
      </pc:sldChg>
      <pc:sldChg chg="addSp delSp modSp new mod">
        <pc:chgData name="sumadhar reddy" userId="c544396dfeb0f3dd" providerId="LiveId" clId="{B8145121-36BC-4796-916D-76B2E32EFBC5}" dt="2024-04-03T20:48:33.416" v="1357" actId="20577"/>
        <pc:sldMkLst>
          <pc:docMk/>
          <pc:sldMk cId="1246137129" sldId="300"/>
        </pc:sldMkLst>
        <pc:spChg chg="del">
          <ac:chgData name="sumadhar reddy" userId="c544396dfeb0f3dd" providerId="LiveId" clId="{B8145121-36BC-4796-916D-76B2E32EFBC5}" dt="2024-04-03T20:43:47.860" v="1259" actId="478"/>
          <ac:spMkLst>
            <pc:docMk/>
            <pc:sldMk cId="1246137129" sldId="300"/>
            <ac:spMk id="2" creationId="{E62C4E9A-1CDB-2446-32EA-7AEEC43AC789}"/>
          </ac:spMkLst>
        </pc:spChg>
        <pc:spChg chg="del">
          <ac:chgData name="sumadhar reddy" userId="c544396dfeb0f3dd" providerId="LiveId" clId="{B8145121-36BC-4796-916D-76B2E32EFBC5}" dt="2024-04-03T20:43:46.385" v="1258" actId="478"/>
          <ac:spMkLst>
            <pc:docMk/>
            <pc:sldMk cId="1246137129" sldId="300"/>
            <ac:spMk id="3" creationId="{BD31C302-CC2B-2A9B-3F8B-265962BCCB2B}"/>
          </ac:spMkLst>
        </pc:spChg>
        <pc:spChg chg="add del mod">
          <ac:chgData name="sumadhar reddy" userId="c544396dfeb0f3dd" providerId="LiveId" clId="{B8145121-36BC-4796-916D-76B2E32EFBC5}" dt="2024-04-03T20:47:03.022" v="1276" actId="478"/>
          <ac:spMkLst>
            <pc:docMk/>
            <pc:sldMk cId="1246137129" sldId="300"/>
            <ac:spMk id="4" creationId="{543193FC-A510-86A8-5FB6-915DF838F98D}"/>
          </ac:spMkLst>
        </pc:spChg>
        <pc:spChg chg="add mod">
          <ac:chgData name="sumadhar reddy" userId="c544396dfeb0f3dd" providerId="LiveId" clId="{B8145121-36BC-4796-916D-76B2E32EFBC5}" dt="2024-04-03T20:48:33.416" v="1357" actId="20577"/>
          <ac:spMkLst>
            <pc:docMk/>
            <pc:sldMk cId="1246137129" sldId="300"/>
            <ac:spMk id="5" creationId="{8DE182FC-795F-DB2A-FB54-98AA8CB06372}"/>
          </ac:spMkLst>
        </pc:spChg>
        <pc:picChg chg="add mod">
          <ac:chgData name="sumadhar reddy" userId="c544396dfeb0f3dd" providerId="LiveId" clId="{B8145121-36BC-4796-916D-76B2E32EFBC5}" dt="2024-04-03T20:46:40.576" v="1274" actId="14100"/>
          <ac:picMkLst>
            <pc:docMk/>
            <pc:sldMk cId="1246137129" sldId="300"/>
            <ac:picMk id="8" creationId="{FDB229EC-2D68-3B8F-BD11-00F0BDBAC3EB}"/>
          </ac:picMkLst>
        </pc:picChg>
      </pc:sldChg>
      <pc:sldChg chg="addSp delSp modSp new mod">
        <pc:chgData name="sumadhar reddy" userId="c544396dfeb0f3dd" providerId="LiveId" clId="{B8145121-36BC-4796-916D-76B2E32EFBC5}" dt="2024-04-03T20:51:34.435" v="1407" actId="1076"/>
        <pc:sldMkLst>
          <pc:docMk/>
          <pc:sldMk cId="3546380044" sldId="301"/>
        </pc:sldMkLst>
        <pc:spChg chg="del">
          <ac:chgData name="sumadhar reddy" userId="c544396dfeb0f3dd" providerId="LiveId" clId="{B8145121-36BC-4796-916D-76B2E32EFBC5}" dt="2024-04-03T20:49:08.343" v="1360" actId="478"/>
          <ac:spMkLst>
            <pc:docMk/>
            <pc:sldMk cId="3546380044" sldId="301"/>
            <ac:spMk id="2" creationId="{5A447B79-95C4-B45D-2394-132106BE5317}"/>
          </ac:spMkLst>
        </pc:spChg>
        <pc:spChg chg="del">
          <ac:chgData name="sumadhar reddy" userId="c544396dfeb0f3dd" providerId="LiveId" clId="{B8145121-36BC-4796-916D-76B2E32EFBC5}" dt="2024-04-03T20:49:05.880" v="1359" actId="478"/>
          <ac:spMkLst>
            <pc:docMk/>
            <pc:sldMk cId="3546380044" sldId="301"/>
            <ac:spMk id="3" creationId="{EC303A09-F8F2-190A-D3ED-A66B086691E1}"/>
          </ac:spMkLst>
        </pc:spChg>
        <pc:spChg chg="add del mod">
          <ac:chgData name="sumadhar reddy" userId="c544396dfeb0f3dd" providerId="LiveId" clId="{B8145121-36BC-4796-916D-76B2E32EFBC5}" dt="2024-04-03T20:49:33.599" v="1372" actId="478"/>
          <ac:spMkLst>
            <pc:docMk/>
            <pc:sldMk cId="3546380044" sldId="301"/>
            <ac:spMk id="4" creationId="{3982E65C-9CAE-BAA5-904C-F7A4E7DC4050}"/>
          </ac:spMkLst>
        </pc:spChg>
        <pc:spChg chg="add mod">
          <ac:chgData name="sumadhar reddy" userId="c544396dfeb0f3dd" providerId="LiveId" clId="{B8145121-36BC-4796-916D-76B2E32EFBC5}" dt="2024-04-03T20:51:05.612" v="1400" actId="1076"/>
          <ac:spMkLst>
            <pc:docMk/>
            <pc:sldMk cId="3546380044" sldId="301"/>
            <ac:spMk id="7" creationId="{42090E66-FF73-4E92-23C2-91EB2262AF24}"/>
          </ac:spMkLst>
        </pc:spChg>
        <pc:spChg chg="add mod">
          <ac:chgData name="sumadhar reddy" userId="c544396dfeb0f3dd" providerId="LiveId" clId="{B8145121-36BC-4796-916D-76B2E32EFBC5}" dt="2024-04-03T20:51:34.435" v="1407" actId="1076"/>
          <ac:spMkLst>
            <pc:docMk/>
            <pc:sldMk cId="3546380044" sldId="301"/>
            <ac:spMk id="8" creationId="{8725D7EC-CAA9-A1FF-6143-F95EAC8D7737}"/>
          </ac:spMkLst>
        </pc:spChg>
        <pc:picChg chg="add mod">
          <ac:chgData name="sumadhar reddy" userId="c544396dfeb0f3dd" providerId="LiveId" clId="{B8145121-36BC-4796-916D-76B2E32EFBC5}" dt="2024-04-03T20:49:58.947" v="1373"/>
          <ac:picMkLst>
            <pc:docMk/>
            <pc:sldMk cId="3546380044" sldId="301"/>
            <ac:picMk id="6" creationId="{4B341D4E-A612-9192-2397-35FA9925F193}"/>
          </ac:picMkLst>
        </pc:picChg>
      </pc:sldChg>
      <pc:sldChg chg="delSp modSp new mod">
        <pc:chgData name="sumadhar reddy" userId="c544396dfeb0f3dd" providerId="LiveId" clId="{B8145121-36BC-4796-916D-76B2E32EFBC5}" dt="2024-04-03T20:53:03.820" v="1419" actId="14100"/>
        <pc:sldMkLst>
          <pc:docMk/>
          <pc:sldMk cId="768539932" sldId="302"/>
        </pc:sldMkLst>
        <pc:spChg chg="mod">
          <ac:chgData name="sumadhar reddy" userId="c544396dfeb0f3dd" providerId="LiveId" clId="{B8145121-36BC-4796-916D-76B2E32EFBC5}" dt="2024-04-03T20:53:03.820" v="1419" actId="14100"/>
          <ac:spMkLst>
            <pc:docMk/>
            <pc:sldMk cId="768539932" sldId="302"/>
            <ac:spMk id="2" creationId="{098A9A18-FEFD-DEEA-8DC5-D74CBAB18D3B}"/>
          </ac:spMkLst>
        </pc:spChg>
        <pc:spChg chg="del">
          <ac:chgData name="sumadhar reddy" userId="c544396dfeb0f3dd" providerId="LiveId" clId="{B8145121-36BC-4796-916D-76B2E32EFBC5}" dt="2024-04-03T20:52:28.476" v="1409" actId="478"/>
          <ac:spMkLst>
            <pc:docMk/>
            <pc:sldMk cId="768539932" sldId="302"/>
            <ac:spMk id="3" creationId="{DAF0F1A5-432F-692F-D433-3D8782142AA7}"/>
          </ac:spMkLst>
        </pc:spChg>
      </pc:sldChg>
      <pc:sldChg chg="addSp delSp modSp new mod">
        <pc:chgData name="sumadhar reddy" userId="c544396dfeb0f3dd" providerId="LiveId" clId="{B8145121-36BC-4796-916D-76B2E32EFBC5}" dt="2024-04-03T20:54:02.349" v="1428" actId="1076"/>
        <pc:sldMkLst>
          <pc:docMk/>
          <pc:sldMk cId="4095115616" sldId="303"/>
        </pc:sldMkLst>
        <pc:spChg chg="del">
          <ac:chgData name="sumadhar reddy" userId="c544396dfeb0f3dd" providerId="LiveId" clId="{B8145121-36BC-4796-916D-76B2E32EFBC5}" dt="2024-04-03T20:53:23.629" v="1421" actId="478"/>
          <ac:spMkLst>
            <pc:docMk/>
            <pc:sldMk cId="4095115616" sldId="303"/>
            <ac:spMk id="2" creationId="{15C5021E-02CE-F864-5E7A-9B635639278C}"/>
          </ac:spMkLst>
        </pc:spChg>
        <pc:spChg chg="del">
          <ac:chgData name="sumadhar reddy" userId="c544396dfeb0f3dd" providerId="LiveId" clId="{B8145121-36BC-4796-916D-76B2E32EFBC5}" dt="2024-04-03T20:53:25.852" v="1422" actId="478"/>
          <ac:spMkLst>
            <pc:docMk/>
            <pc:sldMk cId="4095115616" sldId="303"/>
            <ac:spMk id="3" creationId="{74B938D8-BC00-A8CA-522A-B1E4AAC84E67}"/>
          </ac:spMkLst>
        </pc:spChg>
        <pc:spChg chg="add mod">
          <ac:chgData name="sumadhar reddy" userId="c544396dfeb0f3dd" providerId="LiveId" clId="{B8145121-36BC-4796-916D-76B2E32EFBC5}" dt="2024-04-03T20:54:02.349" v="1428" actId="1076"/>
          <ac:spMkLst>
            <pc:docMk/>
            <pc:sldMk cId="4095115616" sldId="303"/>
            <ac:spMk id="4" creationId="{F83B727B-2362-437D-BDB4-A6891F940C9E}"/>
          </ac:spMkLst>
        </pc:spChg>
      </pc:sldChg>
      <pc:sldChg chg="delSp modSp new mod">
        <pc:chgData name="sumadhar reddy" userId="c544396dfeb0f3dd" providerId="LiveId" clId="{B8145121-36BC-4796-916D-76B2E32EFBC5}" dt="2024-04-03T20:54:53.109" v="1435" actId="1076"/>
        <pc:sldMkLst>
          <pc:docMk/>
          <pc:sldMk cId="849352803" sldId="304"/>
        </pc:sldMkLst>
        <pc:spChg chg="del">
          <ac:chgData name="sumadhar reddy" userId="c544396dfeb0f3dd" providerId="LiveId" clId="{B8145121-36BC-4796-916D-76B2E32EFBC5}" dt="2024-04-03T20:54:33.770" v="1430" actId="478"/>
          <ac:spMkLst>
            <pc:docMk/>
            <pc:sldMk cId="849352803" sldId="304"/>
            <ac:spMk id="2" creationId="{A177137B-3E69-88F6-E0D6-D45B84A1C725}"/>
          </ac:spMkLst>
        </pc:spChg>
        <pc:spChg chg="mod">
          <ac:chgData name="sumadhar reddy" userId="c544396dfeb0f3dd" providerId="LiveId" clId="{B8145121-36BC-4796-916D-76B2E32EFBC5}" dt="2024-04-03T20:54:53.109" v="1435" actId="1076"/>
          <ac:spMkLst>
            <pc:docMk/>
            <pc:sldMk cId="849352803" sldId="304"/>
            <ac:spMk id="3" creationId="{0BD118DE-4B48-1026-5FEC-E0C67CB18B6E}"/>
          </ac:spMkLst>
        </pc:spChg>
      </pc:sldChg>
      <pc:sldChg chg="addSp delSp modSp new mod ord">
        <pc:chgData name="sumadhar reddy" userId="c544396dfeb0f3dd" providerId="LiveId" clId="{B8145121-36BC-4796-916D-76B2E32EFBC5}" dt="2024-04-03T20:56:01.804" v="1450"/>
        <pc:sldMkLst>
          <pc:docMk/>
          <pc:sldMk cId="587975748" sldId="305"/>
        </pc:sldMkLst>
        <pc:spChg chg="del">
          <ac:chgData name="sumadhar reddy" userId="c544396dfeb0f3dd" providerId="LiveId" clId="{B8145121-36BC-4796-916D-76B2E32EFBC5}" dt="2024-04-03T20:55:09.451" v="1438" actId="478"/>
          <ac:spMkLst>
            <pc:docMk/>
            <pc:sldMk cId="587975748" sldId="305"/>
            <ac:spMk id="2" creationId="{06D77AAB-1AEA-D7BE-ECBD-E0E9E0AF106D}"/>
          </ac:spMkLst>
        </pc:spChg>
        <pc:spChg chg="del">
          <ac:chgData name="sumadhar reddy" userId="c544396dfeb0f3dd" providerId="LiveId" clId="{B8145121-36BC-4796-916D-76B2E32EFBC5}" dt="2024-04-03T20:55:07.401" v="1437" actId="478"/>
          <ac:spMkLst>
            <pc:docMk/>
            <pc:sldMk cId="587975748" sldId="305"/>
            <ac:spMk id="3" creationId="{4C338BA8-2EB6-26A1-CF08-FE5DB76098F2}"/>
          </ac:spMkLst>
        </pc:spChg>
        <pc:spChg chg="add mod">
          <ac:chgData name="sumadhar reddy" userId="c544396dfeb0f3dd" providerId="LiveId" clId="{B8145121-36BC-4796-916D-76B2E32EFBC5}" dt="2024-04-03T20:55:42.709" v="1448" actId="1076"/>
          <ac:spMkLst>
            <pc:docMk/>
            <pc:sldMk cId="587975748" sldId="305"/>
            <ac:spMk id="4" creationId="{5257BD87-2CE0-E9DD-2605-255ACA1498C3}"/>
          </ac:spMkLst>
        </pc:spChg>
      </pc:sldChg>
      <pc:sldChg chg="addSp delSp modSp new mod">
        <pc:chgData name="sumadhar reddy" userId="c544396dfeb0f3dd" providerId="LiveId" clId="{B8145121-36BC-4796-916D-76B2E32EFBC5}" dt="2024-04-03T20:56:51.843" v="1462" actId="1076"/>
        <pc:sldMkLst>
          <pc:docMk/>
          <pc:sldMk cId="609803669" sldId="306"/>
        </pc:sldMkLst>
        <pc:spChg chg="del">
          <ac:chgData name="sumadhar reddy" userId="c544396dfeb0f3dd" providerId="LiveId" clId="{B8145121-36BC-4796-916D-76B2E32EFBC5}" dt="2024-04-03T20:56:18.093" v="1453" actId="478"/>
          <ac:spMkLst>
            <pc:docMk/>
            <pc:sldMk cId="609803669" sldId="306"/>
            <ac:spMk id="2" creationId="{8190AEDC-7A10-ED88-C691-896955652047}"/>
          </ac:spMkLst>
        </pc:spChg>
        <pc:spChg chg="del">
          <ac:chgData name="sumadhar reddy" userId="c544396dfeb0f3dd" providerId="LiveId" clId="{B8145121-36BC-4796-916D-76B2E32EFBC5}" dt="2024-04-03T20:56:15.082" v="1452" actId="478"/>
          <ac:spMkLst>
            <pc:docMk/>
            <pc:sldMk cId="609803669" sldId="306"/>
            <ac:spMk id="3" creationId="{E2C01D4A-4B35-4DED-867E-720D1AB064EB}"/>
          </ac:spMkLst>
        </pc:spChg>
        <pc:spChg chg="add mod">
          <ac:chgData name="sumadhar reddy" userId="c544396dfeb0f3dd" providerId="LiveId" clId="{B8145121-36BC-4796-916D-76B2E32EFBC5}" dt="2024-04-03T20:56:51.843" v="1462" actId="1076"/>
          <ac:spMkLst>
            <pc:docMk/>
            <pc:sldMk cId="609803669" sldId="306"/>
            <ac:spMk id="4" creationId="{0B0FFCC5-C6C9-265A-69EC-6712D66D968E}"/>
          </ac:spMkLst>
        </pc:spChg>
      </pc:sldChg>
      <pc:sldChg chg="addSp delSp modSp new del mod">
        <pc:chgData name="sumadhar reddy" userId="c544396dfeb0f3dd" providerId="LiveId" clId="{B8145121-36BC-4796-916D-76B2E32EFBC5}" dt="2024-04-04T09:56:00.426" v="1476" actId="2696"/>
        <pc:sldMkLst>
          <pc:docMk/>
          <pc:sldMk cId="1636988695" sldId="307"/>
        </pc:sldMkLst>
        <pc:spChg chg="del">
          <ac:chgData name="sumadhar reddy" userId="c544396dfeb0f3dd" providerId="LiveId" clId="{B8145121-36BC-4796-916D-76B2E32EFBC5}" dt="2024-04-04T09:54:26.118" v="1464" actId="478"/>
          <ac:spMkLst>
            <pc:docMk/>
            <pc:sldMk cId="1636988695" sldId="307"/>
            <ac:spMk id="2" creationId="{89ACA046-79A0-FF78-F30D-407EC8B0D578}"/>
          </ac:spMkLst>
        </pc:spChg>
        <pc:spChg chg="del">
          <ac:chgData name="sumadhar reddy" userId="c544396dfeb0f3dd" providerId="LiveId" clId="{B8145121-36BC-4796-916D-76B2E32EFBC5}" dt="2024-04-04T09:54:28.150" v="1465" actId="478"/>
          <ac:spMkLst>
            <pc:docMk/>
            <pc:sldMk cId="1636988695" sldId="307"/>
            <ac:spMk id="3" creationId="{6693204C-42E0-00A6-B90C-528848ABD78D}"/>
          </ac:spMkLst>
        </pc:spChg>
        <pc:picChg chg="add del mod">
          <ac:chgData name="sumadhar reddy" userId="c544396dfeb0f3dd" providerId="LiveId" clId="{B8145121-36BC-4796-916D-76B2E32EFBC5}" dt="2024-04-04T09:55:31.573" v="1470" actId="21"/>
          <ac:picMkLst>
            <pc:docMk/>
            <pc:sldMk cId="1636988695" sldId="307"/>
            <ac:picMk id="5" creationId="{97892EC6-2CAD-130D-26CC-F55BF2427A6E}"/>
          </ac:picMkLst>
        </pc:picChg>
        <pc:picChg chg="add del mod">
          <ac:chgData name="sumadhar reddy" userId="c544396dfeb0f3dd" providerId="LiveId" clId="{B8145121-36BC-4796-916D-76B2E32EFBC5}" dt="2024-04-04T09:55:16.104" v="1468" actId="21"/>
          <ac:picMkLst>
            <pc:docMk/>
            <pc:sldMk cId="1636988695" sldId="307"/>
            <ac:picMk id="7" creationId="{18187B48-B966-0A5A-56E8-51CE7A57A938}"/>
          </ac:picMkLst>
        </pc:picChg>
      </pc:sldChg>
      <pc:sldChg chg="addSp modSp mod">
        <pc:chgData name="sumadhar reddy" userId="c544396dfeb0f3dd" providerId="LiveId" clId="{B8145121-36BC-4796-916D-76B2E32EFBC5}" dt="2024-04-04T09:55:52.135" v="1475" actId="14100"/>
        <pc:sldMkLst>
          <pc:docMk/>
          <pc:sldMk cId="1373086882" sldId="308"/>
        </pc:sldMkLst>
        <pc:picChg chg="add mod">
          <ac:chgData name="sumadhar reddy" userId="c544396dfeb0f3dd" providerId="LiveId" clId="{B8145121-36BC-4796-916D-76B2E32EFBC5}" dt="2024-04-04T09:55:52.135" v="1475" actId="14100"/>
          <ac:picMkLst>
            <pc:docMk/>
            <pc:sldMk cId="1373086882" sldId="308"/>
            <ac:picMk id="7" creationId="{18187B48-B966-0A5A-56E8-51CE7A57A938}"/>
          </ac:picMkLst>
        </pc:picChg>
      </pc:sldChg>
      <pc:sldChg chg="addSp delSp modSp new mod">
        <pc:chgData name="sumadhar reddy" userId="c544396dfeb0f3dd" providerId="LiveId" clId="{B8145121-36BC-4796-916D-76B2E32EFBC5}" dt="2024-04-04T10:51:09.773" v="1598" actId="255"/>
        <pc:sldMkLst>
          <pc:docMk/>
          <pc:sldMk cId="663209807" sldId="309"/>
        </pc:sldMkLst>
        <pc:spChg chg="del">
          <ac:chgData name="sumadhar reddy" userId="c544396dfeb0f3dd" providerId="LiveId" clId="{B8145121-36BC-4796-916D-76B2E32EFBC5}" dt="2024-04-04T10:47:40.330" v="1528" actId="478"/>
          <ac:spMkLst>
            <pc:docMk/>
            <pc:sldMk cId="663209807" sldId="309"/>
            <ac:spMk id="2" creationId="{C207AD36-A0EF-63D3-E6E6-947AB004B8CF}"/>
          </ac:spMkLst>
        </pc:spChg>
        <pc:spChg chg="del">
          <ac:chgData name="sumadhar reddy" userId="c544396dfeb0f3dd" providerId="LiveId" clId="{B8145121-36BC-4796-916D-76B2E32EFBC5}" dt="2024-04-04T10:47:38.617" v="1527" actId="478"/>
          <ac:spMkLst>
            <pc:docMk/>
            <pc:sldMk cId="663209807" sldId="309"/>
            <ac:spMk id="3" creationId="{343D7B5F-776B-DFDB-D1A9-EC1BC77FAEB7}"/>
          </ac:spMkLst>
        </pc:spChg>
        <pc:spChg chg="add mod">
          <ac:chgData name="sumadhar reddy" userId="c544396dfeb0f3dd" providerId="LiveId" clId="{B8145121-36BC-4796-916D-76B2E32EFBC5}" dt="2024-04-04T10:51:09.773" v="1598" actId="255"/>
          <ac:spMkLst>
            <pc:docMk/>
            <pc:sldMk cId="663209807" sldId="309"/>
            <ac:spMk id="4" creationId="{BC5D8057-2A3F-308B-0771-DD543378EFBB}"/>
          </ac:spMkLst>
        </pc:spChg>
        <pc:picChg chg="add mod">
          <ac:chgData name="sumadhar reddy" userId="c544396dfeb0f3dd" providerId="LiveId" clId="{B8145121-36BC-4796-916D-76B2E32EFBC5}" dt="2024-04-04T10:49:14.945" v="1533" actId="1076"/>
          <ac:picMkLst>
            <pc:docMk/>
            <pc:sldMk cId="663209807" sldId="309"/>
            <ac:picMk id="6" creationId="{69F73427-04D5-B193-030B-A9C248B18C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24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94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84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1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47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4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27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2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14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48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30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E03AC-D4A0-478C-890A-62EDD8C96B88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DEDFD-8C06-4C36-956F-333AC9B5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998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8560FA-A582-832A-571A-99969A3D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7D7B97-BEE2-A582-AA56-1CFA65995E51}"/>
              </a:ext>
            </a:extLst>
          </p:cNvPr>
          <p:cNvSpPr/>
          <p:nvPr/>
        </p:nvSpPr>
        <p:spPr>
          <a:xfrm>
            <a:off x="0" y="0"/>
            <a:ext cx="5965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 retention</a:t>
            </a:r>
          </a:p>
        </p:txBody>
      </p:sp>
    </p:spTree>
    <p:extLst>
      <p:ext uri="{BB962C8B-B14F-4D97-AF65-F5344CB8AC3E}">
        <p14:creationId xmlns:p14="http://schemas.microsoft.com/office/powerpoint/2010/main" val="160511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D5C94-C282-41DA-0E47-374733295732}"/>
              </a:ext>
            </a:extLst>
          </p:cNvPr>
          <p:cNvSpPr/>
          <p:nvPr/>
        </p:nvSpPr>
        <p:spPr>
          <a:xfrm>
            <a:off x="0" y="0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BD900-FD5A-CC25-3292-0AD34021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645"/>
            <a:ext cx="12192000" cy="44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4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3469D-9DE8-F1A9-CB79-4B560D116E44}"/>
              </a:ext>
            </a:extLst>
          </p:cNvPr>
          <p:cNvSpPr/>
          <p:nvPr/>
        </p:nvSpPr>
        <p:spPr>
          <a:xfrm>
            <a:off x="0" y="18661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15008-F43C-5630-BF31-36AADD2D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955"/>
            <a:ext cx="12192000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39486-F1DC-8DC8-D47D-6D7DA4452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10"/>
            <a:ext cx="12192000" cy="56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2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28EE71-B843-1B5B-FF4F-F6434E3B1228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897852-6D12-FB8C-FD03-2DA1CD2C5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04"/>
            <a:ext cx="12192000" cy="5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9A18-FEFD-DEEA-8DC5-D74CBAB1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474237"/>
          </a:xfrm>
        </p:spPr>
        <p:txBody>
          <a:bodyPr>
            <a:normAutofit/>
          </a:bodyPr>
          <a:lstStyle/>
          <a:p>
            <a:r>
              <a:rPr lang="en-US" sz="3200" dirty="0"/>
              <a:t>Key performance indicator-2</a:t>
            </a:r>
            <a:br>
              <a:rPr lang="en-US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853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1C8720-FD79-7244-E7C6-9AD195BC9CD8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dirty="0">
                <a:latin typeface="+mj-lt"/>
              </a:rPr>
              <a:t>3.Attrition rate Vs Monthly income stats</a:t>
            </a:r>
          </a:p>
        </p:txBody>
      </p:sp>
    </p:spTree>
    <p:extLst>
      <p:ext uri="{BB962C8B-B14F-4D97-AF65-F5344CB8AC3E}">
        <p14:creationId xmlns:p14="http://schemas.microsoft.com/office/powerpoint/2010/main" val="47191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D5C94-C282-41DA-0E47-374733295732}"/>
              </a:ext>
            </a:extLst>
          </p:cNvPr>
          <p:cNvSpPr/>
          <p:nvPr/>
        </p:nvSpPr>
        <p:spPr>
          <a:xfrm>
            <a:off x="0" y="0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9EBD3-23EA-BADA-9E9B-E6456103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3362"/>
            <a:ext cx="12192000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40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3469D-9DE8-F1A9-CB79-4B560D116E44}"/>
              </a:ext>
            </a:extLst>
          </p:cNvPr>
          <p:cNvSpPr/>
          <p:nvPr/>
        </p:nvSpPr>
        <p:spPr>
          <a:xfrm>
            <a:off x="0" y="18661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DC9550-ADF5-1F1F-6DE7-72A61FFF3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78"/>
            <a:ext cx="12192000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8706A-2C1B-AB8C-8EDA-FBADD5A59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318"/>
            <a:ext cx="12192000" cy="5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001BC1-D0D3-AEC3-F8CC-7F33AD76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376"/>
            <a:ext cx="12192000" cy="5446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DBF1EE-121A-9164-8007-550EEB166C97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</p:spTree>
    <p:extLst>
      <p:ext uri="{BB962C8B-B14F-4D97-AF65-F5344CB8AC3E}">
        <p14:creationId xmlns:p14="http://schemas.microsoft.com/office/powerpoint/2010/main" val="21231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CB49D-CD8A-54AE-8807-5D637FAEF8D1}"/>
              </a:ext>
            </a:extLst>
          </p:cNvPr>
          <p:cNvSpPr txBox="1"/>
          <p:nvPr/>
        </p:nvSpPr>
        <p:spPr>
          <a:xfrm>
            <a:off x="0" y="97981"/>
            <a:ext cx="12192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2EEFF"/>
                </a:solidFill>
                <a:effectLst/>
              </a:rPr>
              <a:t>HR analytics plays a vital role in measuring the return on investment (ROI) of employee retention programs by providing valuable quantitative insights</a:t>
            </a:r>
            <a:r>
              <a:rPr lang="en-US" sz="3200" b="0" i="0" dirty="0">
                <a:solidFill>
                  <a:srgbClr val="E8EAED"/>
                </a:solidFill>
                <a:effectLst/>
              </a:rPr>
              <a:t>. It delves into various metrics such as turnover rates, engagement scores, training investments, and recruitment expenses.</a:t>
            </a:r>
          </a:p>
          <a:p>
            <a:endParaRPr lang="en-US" sz="3200" dirty="0">
              <a:solidFill>
                <a:srgbClr val="E8EAED"/>
              </a:solidFill>
            </a:endParaRPr>
          </a:p>
          <a:p>
            <a:r>
              <a:rPr lang="en-US" sz="3200" dirty="0">
                <a:solidFill>
                  <a:srgbClr val="E8EAED"/>
                </a:solidFill>
              </a:rPr>
              <a:t>Key insights of the report is about the attrition happening with the employee records.</a:t>
            </a:r>
          </a:p>
          <a:p>
            <a:r>
              <a:rPr lang="en-US" sz="3200" dirty="0">
                <a:solidFill>
                  <a:srgbClr val="E8EAED"/>
                </a:solidFill>
              </a:rPr>
              <a:t>Getting valuable insights using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8EAED"/>
                </a:solidFill>
              </a:rPr>
              <a:t>Excel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8EAED"/>
                </a:solidFill>
              </a:rPr>
              <a:t>power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8EAED"/>
                </a:solidFill>
              </a:rPr>
              <a:t>Tableau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8EAED"/>
                </a:solidFill>
              </a:rPr>
              <a:t>Mysql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5239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B727B-2362-437D-BDB4-A6891F940C9E}"/>
              </a:ext>
            </a:extLst>
          </p:cNvPr>
          <p:cNvSpPr txBox="1"/>
          <p:nvPr/>
        </p:nvSpPr>
        <p:spPr>
          <a:xfrm>
            <a:off x="-102637" y="18662"/>
            <a:ext cx="10440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performance indicator-3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9511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D964D0-B20F-69E4-6402-833E24A50C7E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800" dirty="0">
                <a:latin typeface="+mj-lt"/>
              </a:rPr>
              <a:t>4.Average working years for each Department</a:t>
            </a:r>
          </a:p>
        </p:txBody>
      </p:sp>
    </p:spTree>
    <p:extLst>
      <p:ext uri="{BB962C8B-B14F-4D97-AF65-F5344CB8AC3E}">
        <p14:creationId xmlns:p14="http://schemas.microsoft.com/office/powerpoint/2010/main" val="106012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D5C94-C282-41DA-0E47-374733295732}"/>
              </a:ext>
            </a:extLst>
          </p:cNvPr>
          <p:cNvSpPr/>
          <p:nvPr/>
        </p:nvSpPr>
        <p:spPr>
          <a:xfrm>
            <a:off x="0" y="0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04508-72C1-2BA0-7C00-DB3CBB3A6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1437"/>
            <a:ext cx="12192000" cy="49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3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3469D-9DE8-F1A9-CB79-4B560D116E44}"/>
              </a:ext>
            </a:extLst>
          </p:cNvPr>
          <p:cNvSpPr/>
          <p:nvPr/>
        </p:nvSpPr>
        <p:spPr>
          <a:xfrm>
            <a:off x="0" y="18661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479664-0FCF-0570-8D4E-9DDFC79D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947"/>
            <a:ext cx="12192000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7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26BFC-C29A-8A6B-A9AC-4A665B239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6"/>
            <a:ext cx="12192000" cy="55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7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106A1CC-040A-A027-989B-9F716E1A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65"/>
            <a:ext cx="12192000" cy="52531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069DFF-5036-6C90-4CE0-CA0100742F1B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</p:spTree>
    <p:extLst>
      <p:ext uri="{BB962C8B-B14F-4D97-AF65-F5344CB8AC3E}">
        <p14:creationId xmlns:p14="http://schemas.microsoft.com/office/powerpoint/2010/main" val="277456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18DE-4B48-1026-5FEC-E0C67CB1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Key performance indicator-4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4935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C08DC8-5C29-200F-E178-FA2A8DE768BF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5400" dirty="0">
                <a:latin typeface="+mj-lt"/>
              </a:rPr>
              <a:t>5.Job Role Vs Work life balance</a:t>
            </a:r>
          </a:p>
        </p:txBody>
      </p:sp>
    </p:spTree>
    <p:extLst>
      <p:ext uri="{BB962C8B-B14F-4D97-AF65-F5344CB8AC3E}">
        <p14:creationId xmlns:p14="http://schemas.microsoft.com/office/powerpoint/2010/main" val="304404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D5C94-C282-41DA-0E47-374733295732}"/>
              </a:ext>
            </a:extLst>
          </p:cNvPr>
          <p:cNvSpPr/>
          <p:nvPr/>
        </p:nvSpPr>
        <p:spPr>
          <a:xfrm>
            <a:off x="0" y="0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9E4AB-E0B5-C972-EDE0-691EC98FF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621"/>
            <a:ext cx="12192000" cy="44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3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3469D-9DE8-F1A9-CB79-4B560D116E44}"/>
              </a:ext>
            </a:extLst>
          </p:cNvPr>
          <p:cNvSpPr/>
          <p:nvPr/>
        </p:nvSpPr>
        <p:spPr>
          <a:xfrm>
            <a:off x="0" y="18661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9DBBE-70D2-95BA-3B43-B335EE0B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060"/>
            <a:ext cx="12174649" cy="55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A6EB76-E4EC-D2F0-391F-421C18C9FC7F}"/>
              </a:ext>
            </a:extLst>
          </p:cNvPr>
          <p:cNvSpPr/>
          <p:nvPr/>
        </p:nvSpPr>
        <p:spPr>
          <a:xfrm>
            <a:off x="0" y="0"/>
            <a:ext cx="108831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4800" dirty="0">
                <a:latin typeface="+mj-lt"/>
              </a:rPr>
              <a:t>Average Attrition rate for all Departments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80C6A-A8EA-5B92-68AE-5C90B43D4053}"/>
              </a:ext>
            </a:extLst>
          </p:cNvPr>
          <p:cNvSpPr txBox="1"/>
          <p:nvPr/>
        </p:nvSpPr>
        <p:spPr>
          <a:xfrm>
            <a:off x="0" y="1113262"/>
            <a:ext cx="10543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E8EAED"/>
                </a:solidFill>
                <a:effectLst/>
              </a:rPr>
              <a:t>Attrition is </a:t>
            </a:r>
            <a:r>
              <a:rPr lang="en-US" sz="3200" b="0" i="0" dirty="0">
                <a:solidFill>
                  <a:srgbClr val="E2EEFF"/>
                </a:solidFill>
                <a:effectLst/>
              </a:rPr>
              <a:t>the departure of employees from the organization for any reason (voluntary or involuntary), including resignation, termination, death or retirement</a:t>
            </a:r>
            <a:r>
              <a:rPr lang="en-US" sz="3200" b="0" i="0" dirty="0">
                <a:solidFill>
                  <a:srgbClr val="E8EAED"/>
                </a:solidFill>
                <a:effectLst/>
              </a:rPr>
              <a:t>.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30596-536F-958E-AC2C-AEF0D5867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14" y="2872854"/>
            <a:ext cx="8857182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63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CA86E9-A4A0-F6B5-18B4-951C7C04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012"/>
            <a:ext cx="12192000" cy="5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7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069DFF-5036-6C90-4CE0-CA0100742F1B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B067A-E4BA-E93B-B5BC-DDE111813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033"/>
            <a:ext cx="12192000" cy="46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7BD87-2CE0-E9DD-2605-255ACA1498C3}"/>
              </a:ext>
            </a:extLst>
          </p:cNvPr>
          <p:cNvSpPr txBox="1"/>
          <p:nvPr/>
        </p:nvSpPr>
        <p:spPr>
          <a:xfrm>
            <a:off x="0" y="0"/>
            <a:ext cx="9330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performance indicator-5</a:t>
            </a:r>
          </a:p>
          <a:p>
            <a:endParaRPr lang="en-US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8797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E999B-FA0F-3121-461D-A7DBEEE4B399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400" dirty="0">
                <a:latin typeface="+mj-lt"/>
              </a:rPr>
              <a:t>6.Attrition rate Vs Year since last promotion relation</a:t>
            </a:r>
          </a:p>
        </p:txBody>
      </p:sp>
    </p:spTree>
    <p:extLst>
      <p:ext uri="{BB962C8B-B14F-4D97-AF65-F5344CB8AC3E}">
        <p14:creationId xmlns:p14="http://schemas.microsoft.com/office/powerpoint/2010/main" val="50863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D5C94-C282-41DA-0E47-374733295732}"/>
              </a:ext>
            </a:extLst>
          </p:cNvPr>
          <p:cNvSpPr/>
          <p:nvPr/>
        </p:nvSpPr>
        <p:spPr>
          <a:xfrm>
            <a:off x="0" y="0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FE246-5FB1-9B76-C49E-91EFD5FC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629"/>
            <a:ext cx="121920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3469D-9DE8-F1A9-CB79-4B560D116E44}"/>
              </a:ext>
            </a:extLst>
          </p:cNvPr>
          <p:cNvSpPr/>
          <p:nvPr/>
        </p:nvSpPr>
        <p:spPr>
          <a:xfrm>
            <a:off x="0" y="18661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0611E-4996-59E5-33BF-166BBB960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007"/>
            <a:ext cx="12192000" cy="5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93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81850-84CF-6092-608C-05E663807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012"/>
            <a:ext cx="12192000" cy="57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1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069DFF-5036-6C90-4CE0-CA0100742F1B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CA6D5-8952-48D7-FB92-B4AE418D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065"/>
            <a:ext cx="12192000" cy="47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3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FFCC5-C6C9-265A-69EC-6712D66D968E}"/>
              </a:ext>
            </a:extLst>
          </p:cNvPr>
          <p:cNvSpPr txBox="1"/>
          <p:nvPr/>
        </p:nvSpPr>
        <p:spPr>
          <a:xfrm>
            <a:off x="0" y="0"/>
            <a:ext cx="6820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performance indicator-6</a:t>
            </a:r>
          </a:p>
          <a:p>
            <a:endParaRPr lang="en-US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09803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8D44E6-72F3-B1A1-1163-1CB7E5A40AF4}"/>
              </a:ext>
            </a:extLst>
          </p:cNvPr>
          <p:cNvSpPr/>
          <p:nvPr/>
        </p:nvSpPr>
        <p:spPr>
          <a:xfrm>
            <a:off x="0" y="0"/>
            <a:ext cx="4845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Excel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E3B35-4771-6409-2675-8026E102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946"/>
            <a:ext cx="12069859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8022F-DDCB-6DAD-C4DF-502108CD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978"/>
            <a:ext cx="12192000" cy="5426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3FC5B-EDE9-891B-692E-C0C07BB5A73B}"/>
              </a:ext>
            </a:extLst>
          </p:cNvPr>
          <p:cNvSpPr/>
          <p:nvPr/>
        </p:nvSpPr>
        <p:spPr>
          <a:xfrm>
            <a:off x="0" y="74846"/>
            <a:ext cx="3386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excel</a:t>
            </a:r>
          </a:p>
        </p:txBody>
      </p:sp>
    </p:spTree>
    <p:extLst>
      <p:ext uri="{BB962C8B-B14F-4D97-AF65-F5344CB8AC3E}">
        <p14:creationId xmlns:p14="http://schemas.microsoft.com/office/powerpoint/2010/main" val="290370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74C59E-068C-089C-DDC0-301D9E2B3D81}"/>
              </a:ext>
            </a:extLst>
          </p:cNvPr>
          <p:cNvSpPr/>
          <p:nvPr/>
        </p:nvSpPr>
        <p:spPr>
          <a:xfrm>
            <a:off x="0" y="0"/>
            <a:ext cx="593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Power bi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5C72A-537F-131C-BB7F-60BD9DCD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04"/>
            <a:ext cx="12192000" cy="5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DEE85-68CE-9E93-2F9E-19D3C5D52C76}"/>
              </a:ext>
            </a:extLst>
          </p:cNvPr>
          <p:cNvSpPr/>
          <p:nvPr/>
        </p:nvSpPr>
        <p:spPr>
          <a:xfrm>
            <a:off x="0" y="0"/>
            <a:ext cx="5633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92EC6-2CAD-130D-26CC-F55BF2427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318"/>
            <a:ext cx="12192000" cy="57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68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DEE85-68CE-9E93-2F9E-19D3C5D52C76}"/>
              </a:ext>
            </a:extLst>
          </p:cNvPr>
          <p:cNvSpPr/>
          <p:nvPr/>
        </p:nvSpPr>
        <p:spPr>
          <a:xfrm>
            <a:off x="0" y="0"/>
            <a:ext cx="5633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87B48-B966-0A5A-56E8-51CE7A57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567"/>
            <a:ext cx="12192000" cy="54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6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C6C13A-690D-C62E-4326-1CF06CCA69D0}"/>
              </a:ext>
            </a:extLst>
          </p:cNvPr>
          <p:cNvSpPr/>
          <p:nvPr/>
        </p:nvSpPr>
        <p:spPr>
          <a:xfrm>
            <a:off x="0" y="0"/>
            <a:ext cx="4981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Mysql Questions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50BBB-7A30-851F-D15F-7C184DBE7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245"/>
            <a:ext cx="12192000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53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B229EC-2D68-3B8F-BD11-00F0BDBAC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915"/>
            <a:ext cx="12192000" cy="5421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182FC-795F-DB2A-FB54-98AA8CB0637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 for creating the table under the given conditions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4613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401EE5-C3E5-F667-FA77-EC23F2B5910A}"/>
              </a:ext>
            </a:extLst>
          </p:cNvPr>
          <p:cNvSpPr/>
          <p:nvPr/>
        </p:nvSpPr>
        <p:spPr>
          <a:xfrm>
            <a:off x="0" y="0"/>
            <a:ext cx="10097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2.List the Names and salary of the employees whose salary is greater than 1000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6E6B8-0C87-B559-8A79-82B8FA23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882"/>
            <a:ext cx="12192000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A0039-E9BD-B5DF-8BC0-8BDF4AC5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2467"/>
            <a:ext cx="12192000" cy="46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18FC4-DADE-1017-2BED-4CE828626D5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3.List Employee Names whose names start with either A or 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38543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DFBDC3-3066-C34B-6C05-2F93F617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5015"/>
            <a:ext cx="12192000" cy="4652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91710F-1424-B685-852C-FFC90D0C196B}"/>
              </a:ext>
            </a:extLst>
          </p:cNvPr>
          <p:cNvSpPr txBox="1"/>
          <p:nvPr/>
        </p:nvSpPr>
        <p:spPr>
          <a:xfrm>
            <a:off x="0" y="0"/>
            <a:ext cx="12117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4. List average monthly salary for each job within each department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49772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A7DEF3-448C-F415-B37A-845C5B184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934"/>
            <a:ext cx="12192000" cy="4747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31EC0-61BB-E598-8570-73369A1E4156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Display the </a:t>
            </a:r>
            <a:r>
              <a:rPr lang="en-US" sz="3200" dirty="0" err="1"/>
              <a:t>empno</a:t>
            </a:r>
            <a:r>
              <a:rPr lang="en-US" sz="3200" dirty="0"/>
              <a:t>, Emp name and the Manager name under whom the Employee works.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11678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A72FD-F77E-2E6E-A992-769DA652950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Display Empname, department no, salary , Rank of salary in Organization , Rank of Salary in their respective department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FADD4-7E97-9375-D3E8-173E24A3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412"/>
            <a:ext cx="12192000" cy="48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0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87636F-B67C-BA2C-1291-6ECE926D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56"/>
            <a:ext cx="12192000" cy="5682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A416F8-374A-8ADF-A87B-6CE367090163}"/>
              </a:ext>
            </a:extLst>
          </p:cNvPr>
          <p:cNvSpPr/>
          <p:nvPr/>
        </p:nvSpPr>
        <p:spPr>
          <a:xfrm>
            <a:off x="0" y="0"/>
            <a:ext cx="4486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power bi</a:t>
            </a:r>
          </a:p>
        </p:txBody>
      </p:sp>
    </p:spTree>
    <p:extLst>
      <p:ext uri="{BB962C8B-B14F-4D97-AF65-F5344CB8AC3E}">
        <p14:creationId xmlns:p14="http://schemas.microsoft.com/office/powerpoint/2010/main" val="1079453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F73427-04D5-B193-030B-A9C248B1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409"/>
            <a:ext cx="12192000" cy="4983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D8057-2A3F-308B-0771-DD543378EFBB}"/>
              </a:ext>
            </a:extLst>
          </p:cNvPr>
          <p:cNvSpPr txBox="1"/>
          <p:nvPr/>
        </p:nvSpPr>
        <p:spPr>
          <a:xfrm>
            <a:off x="0" y="0"/>
            <a:ext cx="803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Rank by salary Order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63209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341D4E-A612-9192-2397-35FA9925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90E66-FF73-4E92-23C2-91EB2262AF24}"/>
              </a:ext>
            </a:extLst>
          </p:cNvPr>
          <p:cNvSpPr/>
          <p:nvPr/>
        </p:nvSpPr>
        <p:spPr>
          <a:xfrm>
            <a:off x="0" y="5103674"/>
            <a:ext cx="40920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Presented by 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group-4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D7EC-CAA9-A1FF-6143-F95EAC8D7737}"/>
              </a:ext>
            </a:extLst>
          </p:cNvPr>
          <p:cNvSpPr/>
          <p:nvPr/>
        </p:nvSpPr>
        <p:spPr>
          <a:xfrm>
            <a:off x="10107775" y="2743401"/>
            <a:ext cx="20842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354638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A5092-5CE5-731E-F9D0-671746E84AE5}"/>
              </a:ext>
            </a:extLst>
          </p:cNvPr>
          <p:cNvSpPr/>
          <p:nvPr/>
        </p:nvSpPr>
        <p:spPr>
          <a:xfrm>
            <a:off x="0" y="0"/>
            <a:ext cx="411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tableau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95CFF-6ADE-FD3E-7973-9D9E150B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318"/>
            <a:ext cx="12192000" cy="5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3042DA-2279-4C9F-C05B-F8F53CD91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14"/>
            <a:ext cx="12192000" cy="5733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ED6E9-43B5-F8E6-7830-A1ED3F248250}"/>
              </a:ext>
            </a:extLst>
          </p:cNvPr>
          <p:cNvSpPr/>
          <p:nvPr/>
        </p:nvSpPr>
        <p:spPr>
          <a:xfrm>
            <a:off x="0" y="0"/>
            <a:ext cx="3687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Using Mysql</a:t>
            </a:r>
          </a:p>
        </p:txBody>
      </p:sp>
    </p:spTree>
    <p:extLst>
      <p:ext uri="{BB962C8B-B14F-4D97-AF65-F5344CB8AC3E}">
        <p14:creationId xmlns:p14="http://schemas.microsoft.com/office/powerpoint/2010/main" val="1518845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C7B2D7-8BEA-4796-B465-E46149FEDF3D}"/>
              </a:ext>
            </a:extLst>
          </p:cNvPr>
          <p:cNvSpPr txBox="1"/>
          <p:nvPr/>
        </p:nvSpPr>
        <p:spPr>
          <a:xfrm>
            <a:off x="0" y="0"/>
            <a:ext cx="121920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	                        Key performance indicator-1</a:t>
            </a:r>
          </a:p>
          <a:p>
            <a:endParaRPr lang="en-US" sz="3200" dirty="0"/>
          </a:p>
          <a:p>
            <a:r>
              <a:rPr lang="en-IN" sz="3200" dirty="0"/>
              <a:t>Hardware with lowest attrition(49.44%)</a:t>
            </a:r>
          </a:p>
          <a:p>
            <a:r>
              <a:rPr lang="en-IN" sz="3200" dirty="0"/>
              <a:t>Research &amp; Development with highest attrition(51.21%)</a:t>
            </a:r>
          </a:p>
          <a:p>
            <a:endParaRPr lang="en-IN" sz="3200" dirty="0"/>
          </a:p>
          <a:p>
            <a:r>
              <a:rPr lang="en-IN" sz="3200" dirty="0"/>
              <a:t>There was less change of employees in hardware department and there’s highest change of employees in Research &amp; Development</a:t>
            </a:r>
          </a:p>
          <a:p>
            <a:r>
              <a:rPr lang="en-IN" sz="3200" dirty="0"/>
              <a:t>department</a:t>
            </a:r>
          </a:p>
          <a:p>
            <a:endParaRPr lang="en-IN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12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F125A-497A-E99B-5A58-CE99758BB8C3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800" dirty="0">
                <a:latin typeface="+mj-lt"/>
              </a:rPr>
              <a:t>2.Average Hourly rate of Male Research Scientist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5B20-E9D2-0B87-5077-0ED8C8A1F793}"/>
              </a:ext>
            </a:extLst>
          </p:cNvPr>
          <p:cNvSpPr txBox="1"/>
          <p:nvPr/>
        </p:nvSpPr>
        <p:spPr>
          <a:xfrm>
            <a:off x="0" y="1073021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amount of average money paid for a male research scientist.</a:t>
            </a:r>
          </a:p>
          <a:p>
            <a:r>
              <a:rPr lang="en-US" sz="3200" dirty="0"/>
              <a:t>By this KPI we can get to know how much money is being utilized by the research scientist in the company.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EA13B-CBE7-91B9-1826-3329239E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52221"/>
            <a:ext cx="6248399" cy="39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09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190</TotalTime>
  <Words>402</Words>
  <Application>Microsoft Office PowerPoint</Application>
  <PresentationFormat>Widescreen</PresentationFormat>
  <Paragraphs>70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performance indicator-2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sumadhar reddy</dc:creator>
  <cp:lastModifiedBy>sumadhar reddy</cp:lastModifiedBy>
  <cp:revision>1</cp:revision>
  <dcterms:created xsi:type="dcterms:W3CDTF">2024-04-01T20:27:26Z</dcterms:created>
  <dcterms:modified xsi:type="dcterms:W3CDTF">2024-04-04T10:58:03Z</dcterms:modified>
</cp:coreProperties>
</file>